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2" r:id="rId4"/>
    <p:sldId id="292" r:id="rId5"/>
    <p:sldId id="303" r:id="rId6"/>
    <p:sldId id="301" r:id="rId7"/>
    <p:sldId id="257" r:id="rId8"/>
    <p:sldId id="261" r:id="rId9"/>
    <p:sldId id="274" r:id="rId10"/>
    <p:sldId id="298" r:id="rId11"/>
    <p:sldId id="258" r:id="rId12"/>
    <p:sldId id="259" r:id="rId13"/>
    <p:sldId id="278" r:id="rId14"/>
    <p:sldId id="299" r:id="rId15"/>
    <p:sldId id="300" r:id="rId16"/>
    <p:sldId id="262" r:id="rId17"/>
    <p:sldId id="272" r:id="rId18"/>
    <p:sldId id="263" r:id="rId19"/>
    <p:sldId id="264" r:id="rId20"/>
    <p:sldId id="265" r:id="rId21"/>
    <p:sldId id="266" r:id="rId22"/>
    <p:sldId id="267" r:id="rId23"/>
    <p:sldId id="268" r:id="rId24"/>
    <p:sldId id="279" r:id="rId25"/>
    <p:sldId id="270" r:id="rId26"/>
    <p:sldId id="293" r:id="rId27"/>
    <p:sldId id="294" r:id="rId28"/>
    <p:sldId id="277" r:id="rId29"/>
    <p:sldId id="276" r:id="rId30"/>
    <p:sldId id="275" r:id="rId31"/>
    <p:sldId id="269" r:id="rId32"/>
    <p:sldId id="280" r:id="rId33"/>
    <p:sldId id="281" r:id="rId34"/>
    <p:sldId id="282" r:id="rId35"/>
    <p:sldId id="283" r:id="rId36"/>
    <p:sldId id="286" r:id="rId37"/>
    <p:sldId id="291" r:id="rId38"/>
    <p:sldId id="273" r:id="rId39"/>
    <p:sldId id="290" r:id="rId40"/>
    <p:sldId id="284" r:id="rId41"/>
    <p:sldId id="287" r:id="rId42"/>
    <p:sldId id="288" r:id="rId43"/>
    <p:sldId id="285" r:id="rId44"/>
    <p:sldId id="296" r:id="rId45"/>
    <p:sldId id="297" r:id="rId46"/>
    <p:sldId id="289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008000"/>
    <a:srgbClr val="6B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74" autoAdjust="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1658-2EF1-4876-940B-8817B6FC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4B72-B369-4C5C-BD4A-9269254D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B53C-E25A-4756-8400-8E147A0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2D58-956C-46A6-BA80-A6EC204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F8C5-B8F1-4922-810E-3989EBB1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3A74-8102-426F-8DD3-BF06521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B609B-3D06-4F24-B4A2-CCB4BE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CFB5-F0B3-42B5-8704-39D47E0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44F2-3302-407A-9606-9E429BE0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6494-570E-4682-9165-341F8654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B7D32-4552-46FA-A7D9-9084EFA7A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4C6-4D4B-4579-8CCC-BBAC5A48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A3C3-BC23-4145-B54C-06065B2C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3F72-D323-4E67-BC43-2A5981C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17D5-D514-467E-9392-94A36E9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F868-51D5-4944-97F6-16162C7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B74-A678-4843-A896-8D1D7992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D1-9B5B-49C1-BFBA-A4611BD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37-B187-43AB-8A1B-268F23A5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046D-516C-4D25-999D-3D22C4C2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D3F1-B8C2-403B-B767-0197061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1223-72F5-473B-A525-CCC3EB60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C201-A1C0-4C95-89D1-7310A45F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A6F7-44FA-4764-96B5-F78A688A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243E-CC0D-420E-8427-D1B0101A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580B-5FFD-4ADD-BBAB-339A758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EA2-BF85-4863-A510-1A10A05AC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E7B4-E0A3-497B-B98F-01DE8AAD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AE54-DCD4-4923-BAA4-0C45C933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BE40F-C2D6-49BE-86B9-C5ACFC2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F793-0A53-45F0-92C0-4F8B128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E548-5205-4DA5-BC65-0D52ACFE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E9BE-89C2-479B-8B30-BBDF0C52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A2A99-63F0-47C3-966A-BE6CFFD4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03B61-6F7F-4483-8855-F5063F04B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097CA-C5FD-4473-BAD9-A042CDA79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1852-E0F5-46CF-BB06-AC49C723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BD654-094E-4CE3-AF34-1A0FE949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A907D-FF68-4EE0-824C-A1918890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8CFA-D7AA-4295-ADF5-3D98711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4F4D-E433-4A98-A317-9A33E3BF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DFFB5-E640-4D84-8F46-49601C6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6F95-0C17-42A3-8AE0-2FD48D87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D2A50-57EF-4D6D-95DC-179D53CB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8E27-EF2B-4F65-B358-F53D9C54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9D74-0FDB-4913-AB16-6942058A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0287-3B73-4E79-9F6A-5005565E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F5F8-956D-4E1C-A85C-9C03708B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1392B-79C1-4715-AA59-6E130BA46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3CE7-5085-47D0-9C86-2F12BEA1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709A-7109-440F-99CF-F143654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21C96-9B23-40B0-95B6-4A6695F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4D-E57A-4C19-BAE8-A0F0A55B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9726E-8D17-4E36-B594-714CE4C87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45E8D-F426-4073-B014-37DBE3C1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C951-B525-411F-810F-1EDA27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EE9C-9C54-4554-93EE-6BABD0A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058-BBD0-44AA-BF4A-BAC16E3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09DB-9FC4-4A74-B911-3A79B0F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B1E4-B1D3-481E-9871-5CB27B69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B21D-7DCD-470D-9852-C37F7C4A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E3DE-262E-49AD-8F92-4417FBCF3DA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618E-316E-4E8E-BB62-AC68CD37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C2B1-CD06-44CC-BA8B-A08F493B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9AEF-E7DE-46CB-85EF-F02D04960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0.xml"/><Relationship Id="rId7" Type="http://schemas.openxmlformats.org/officeDocument/2006/relationships/image" Target="../media/image47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5" Type="http://schemas.openxmlformats.org/officeDocument/2006/relationships/tags" Target="../tags/tag42.xml"/><Relationship Id="rId10" Type="http://schemas.openxmlformats.org/officeDocument/2006/relationships/image" Target="../media/image17.png"/><Relationship Id="rId4" Type="http://schemas.openxmlformats.org/officeDocument/2006/relationships/tags" Target="../tags/tag41.xml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17.png"/><Relationship Id="rId18" Type="http://schemas.openxmlformats.org/officeDocument/2006/relationships/image" Target="../media/image54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" Type="http://schemas.openxmlformats.org/officeDocument/2006/relationships/tags" Target="../tags/tag44.xml"/><Relationship Id="rId16" Type="http://schemas.openxmlformats.org/officeDocument/2006/relationships/image" Target="../media/image48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7.xml"/><Relationship Id="rId15" Type="http://schemas.openxmlformats.org/officeDocument/2006/relationships/image" Target="../media/image49.png"/><Relationship Id="rId10" Type="http://schemas.openxmlformats.org/officeDocument/2006/relationships/tags" Target="../tags/tag52.xml"/><Relationship Id="rId19" Type="http://schemas.openxmlformats.org/officeDocument/2006/relationships/image" Target="../media/image55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58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58.xml"/><Relationship Id="rId7" Type="http://schemas.openxmlformats.org/officeDocument/2006/relationships/image" Target="../media/image59.jpeg"/><Relationship Id="rId12" Type="http://schemas.openxmlformats.org/officeDocument/2006/relationships/image" Target="../media/image6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3.png"/><Relationship Id="rId5" Type="http://schemas.openxmlformats.org/officeDocument/2006/relationships/tags" Target="../tags/tag60.xml"/><Relationship Id="rId10" Type="http://schemas.openxmlformats.org/officeDocument/2006/relationships/image" Target="../media/image62.png"/><Relationship Id="rId4" Type="http://schemas.openxmlformats.org/officeDocument/2006/relationships/tags" Target="../tags/tag59.xml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59.jpeg"/><Relationship Id="rId18" Type="http://schemas.openxmlformats.org/officeDocument/2006/relationships/image" Target="../media/image69.png"/><Relationship Id="rId3" Type="http://schemas.openxmlformats.org/officeDocument/2006/relationships/tags" Target="../tags/tag63.xml"/><Relationship Id="rId21" Type="http://schemas.openxmlformats.org/officeDocument/2006/relationships/image" Target="../media/image72.png"/><Relationship Id="rId7" Type="http://schemas.openxmlformats.org/officeDocument/2006/relationships/tags" Target="../tags/tag6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" Type="http://schemas.openxmlformats.org/officeDocument/2006/relationships/tags" Target="../tags/tag62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66.png"/><Relationship Id="rId10" Type="http://schemas.openxmlformats.org/officeDocument/2006/relationships/tags" Target="../tags/tag70.xml"/><Relationship Id="rId19" Type="http://schemas.openxmlformats.org/officeDocument/2006/relationships/image" Target="../media/image70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79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79.xml"/><Relationship Id="rId7" Type="http://schemas.openxmlformats.org/officeDocument/2006/relationships/image" Target="../media/image8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1.png"/><Relationship Id="rId5" Type="http://schemas.openxmlformats.org/officeDocument/2006/relationships/tags" Target="../tags/tag5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85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84.png"/><Relationship Id="rId5" Type="http://schemas.openxmlformats.org/officeDocument/2006/relationships/tags" Target="../tags/tag85.xml"/><Relationship Id="rId10" Type="http://schemas.openxmlformats.org/officeDocument/2006/relationships/image" Target="../media/image59.jpeg"/><Relationship Id="rId4" Type="http://schemas.openxmlformats.org/officeDocument/2006/relationships/tags" Target="../tags/tag84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90.xml"/><Relationship Id="rId7" Type="http://schemas.openxmlformats.org/officeDocument/2006/relationships/image" Target="../media/image17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0.png"/><Relationship Id="rId5" Type="http://schemas.openxmlformats.org/officeDocument/2006/relationships/tags" Target="../tags/tag92.xml"/><Relationship Id="rId10" Type="http://schemas.openxmlformats.org/officeDocument/2006/relationships/image" Target="../media/image89.png"/><Relationship Id="rId4" Type="http://schemas.openxmlformats.org/officeDocument/2006/relationships/tags" Target="../tags/tag91.xml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image" Target="../media/image40.png"/><Relationship Id="rId26" Type="http://schemas.openxmlformats.org/officeDocument/2006/relationships/image" Target="../media/image106.png"/><Relationship Id="rId3" Type="http://schemas.openxmlformats.org/officeDocument/2006/relationships/tags" Target="../tags/tag98.xml"/><Relationship Id="rId21" Type="http://schemas.openxmlformats.org/officeDocument/2006/relationships/image" Target="../media/image101.pn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95.jpeg"/><Relationship Id="rId25" Type="http://schemas.openxmlformats.org/officeDocument/2006/relationships/image" Target="../media/image105.png"/><Relationship Id="rId2" Type="http://schemas.openxmlformats.org/officeDocument/2006/relationships/tags" Target="../tags/tag97.xml"/><Relationship Id="rId16" Type="http://schemas.openxmlformats.org/officeDocument/2006/relationships/image" Target="../media/image98.wmf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104.png"/><Relationship Id="rId5" Type="http://schemas.openxmlformats.org/officeDocument/2006/relationships/tags" Target="../tags/tag100.xml"/><Relationship Id="rId15" Type="http://schemas.openxmlformats.org/officeDocument/2006/relationships/image" Target="../media/image92.wmf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tags" Target="../tags/tag105.xml"/><Relationship Id="rId19" Type="http://schemas.openxmlformats.org/officeDocument/2006/relationships/image" Target="../media/image99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tags" Target="../tags/tag111.xml"/><Relationship Id="rId7" Type="http://schemas.openxmlformats.org/officeDocument/2006/relationships/image" Target="../media/image98.wmf"/><Relationship Id="rId12" Type="http://schemas.openxmlformats.org/officeDocument/2006/relationships/image" Target="../media/image105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92.wmf"/><Relationship Id="rId11" Type="http://schemas.openxmlformats.org/officeDocument/2006/relationships/image" Target="../media/image10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0.png"/><Relationship Id="rId4" Type="http://schemas.openxmlformats.org/officeDocument/2006/relationships/tags" Target="../tags/tag112.xml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4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13.png"/><Relationship Id="rId5" Type="http://schemas.openxmlformats.org/officeDocument/2006/relationships/image" Target="../media/image112.wmf"/><Relationship Id="rId4" Type="http://schemas.openxmlformats.org/officeDocument/2006/relationships/image" Target="../media/image11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19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8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17.png"/><Relationship Id="rId5" Type="http://schemas.openxmlformats.org/officeDocument/2006/relationships/tags" Target="../tags/tag119.xml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tags" Target="../tags/tag118.xml"/><Relationship Id="rId9" Type="http://schemas.openxmlformats.org/officeDocument/2006/relationships/image" Target="../media/image112.wmf"/><Relationship Id="rId1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123.xml"/><Relationship Id="rId7" Type="http://schemas.openxmlformats.org/officeDocument/2006/relationships/image" Target="../media/image124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23.png"/><Relationship Id="rId5" Type="http://schemas.openxmlformats.org/officeDocument/2006/relationships/image" Target="../media/image122.emf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tags" Target="../tags/tag126.xml"/><Relationship Id="rId7" Type="http://schemas.openxmlformats.org/officeDocument/2006/relationships/image" Target="../media/image129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28.png"/><Relationship Id="rId5" Type="http://schemas.openxmlformats.org/officeDocument/2006/relationships/image" Target="../media/image127.JP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7.xml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2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30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29.png"/><Relationship Id="rId5" Type="http://schemas.openxmlformats.org/officeDocument/2006/relationships/tags" Target="../tags/tag132.xml"/><Relationship Id="rId10" Type="http://schemas.openxmlformats.org/officeDocument/2006/relationships/image" Target="../media/image131.png"/><Relationship Id="rId4" Type="http://schemas.openxmlformats.org/officeDocument/2006/relationships/tags" Target="../tags/tag131.xml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tags" Target="../tags/tag136.xml"/><Relationship Id="rId21" Type="http://schemas.openxmlformats.org/officeDocument/2006/relationships/image" Target="../media/image143.png"/><Relationship Id="rId7" Type="http://schemas.openxmlformats.org/officeDocument/2006/relationships/tags" Target="../tags/tag140.xml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tags" Target="../tags/tag135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8.xml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tags" Target="../tags/tag143.xml"/><Relationship Id="rId19" Type="http://schemas.openxmlformats.org/officeDocument/2006/relationships/image" Target="../media/image141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149.png"/><Relationship Id="rId18" Type="http://schemas.openxmlformats.org/officeDocument/2006/relationships/image" Target="../media/image137.png"/><Relationship Id="rId3" Type="http://schemas.openxmlformats.org/officeDocument/2006/relationships/tags" Target="../tags/tag147.xml"/><Relationship Id="rId21" Type="http://schemas.openxmlformats.org/officeDocument/2006/relationships/image" Target="../media/image153.png"/><Relationship Id="rId7" Type="http://schemas.openxmlformats.org/officeDocument/2006/relationships/tags" Target="../tags/tag15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6.png"/><Relationship Id="rId2" Type="http://schemas.openxmlformats.org/officeDocument/2006/relationships/tags" Target="../tags/tag146.xml"/><Relationship Id="rId16" Type="http://schemas.openxmlformats.org/officeDocument/2006/relationships/image" Target="../media/image135.png"/><Relationship Id="rId20" Type="http://schemas.openxmlformats.org/officeDocument/2006/relationships/image" Target="../media/image152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image" Target="../media/image134.png"/><Relationship Id="rId10" Type="http://schemas.openxmlformats.org/officeDocument/2006/relationships/tags" Target="../tags/tag154.xml"/><Relationship Id="rId19" Type="http://schemas.openxmlformats.org/officeDocument/2006/relationships/image" Target="../media/image151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150.png"/><Relationship Id="rId22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tags" Target="../tags/tag158.xml"/><Relationship Id="rId21" Type="http://schemas.openxmlformats.org/officeDocument/2006/relationships/image" Target="../media/image158.pn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image" Target="../media/image137.png"/><Relationship Id="rId25" Type="http://schemas.openxmlformats.org/officeDocument/2006/relationships/image" Target="../media/image162.png"/><Relationship Id="rId2" Type="http://schemas.openxmlformats.org/officeDocument/2006/relationships/tags" Target="../tags/tag157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57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161.pn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10" Type="http://schemas.openxmlformats.org/officeDocument/2006/relationships/tags" Target="../tags/tag165.xml"/><Relationship Id="rId19" Type="http://schemas.openxmlformats.org/officeDocument/2006/relationships/image" Target="../media/image156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8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167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66.png"/><Relationship Id="rId5" Type="http://schemas.openxmlformats.org/officeDocument/2006/relationships/tags" Target="../tags/tag175.xml"/><Relationship Id="rId15" Type="http://schemas.openxmlformats.org/officeDocument/2006/relationships/image" Target="../media/image170.png"/><Relationship Id="rId10" Type="http://schemas.openxmlformats.org/officeDocument/2006/relationships/image" Target="../media/image162.png"/><Relationship Id="rId4" Type="http://schemas.openxmlformats.org/officeDocument/2006/relationships/tags" Target="../tags/tag174.xml"/><Relationship Id="rId9" Type="http://schemas.openxmlformats.org/officeDocument/2006/relationships/image" Target="../media/image161.png"/><Relationship Id="rId1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tags" Target="../tags/tag180.xml"/><Relationship Id="rId7" Type="http://schemas.openxmlformats.org/officeDocument/2006/relationships/image" Target="../media/image162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71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4.png"/><Relationship Id="rId4" Type="http://schemas.openxmlformats.org/officeDocument/2006/relationships/tags" Target="../tags/tag181.xml"/><Relationship Id="rId9" Type="http://schemas.openxmlformats.org/officeDocument/2006/relationships/image" Target="../media/image1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tags" Target="../tags/tag184.xml"/><Relationship Id="rId7" Type="http://schemas.openxmlformats.org/officeDocument/2006/relationships/image" Target="../media/image177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tags" Target="../tags/tag187.xml"/><Relationship Id="rId7" Type="http://schemas.openxmlformats.org/officeDocument/2006/relationships/image" Target="../media/image180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179.png"/><Relationship Id="rId5" Type="http://schemas.openxmlformats.org/officeDocument/2006/relationships/image" Target="../media/image175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85.png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image" Target="../media/image184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image" Target="../media/image161.png"/><Relationship Id="rId5" Type="http://schemas.openxmlformats.org/officeDocument/2006/relationships/tags" Target="../tags/tag192.xml"/><Relationship Id="rId15" Type="http://schemas.openxmlformats.org/officeDocument/2006/relationships/image" Target="../media/image187.png"/><Relationship Id="rId10" Type="http://schemas.openxmlformats.org/officeDocument/2006/relationships/image" Target="../media/image183.png"/><Relationship Id="rId4" Type="http://schemas.openxmlformats.org/officeDocument/2006/relationships/tags" Target="../tags/tag191.xml"/><Relationship Id="rId9" Type="http://schemas.openxmlformats.org/officeDocument/2006/relationships/image" Target="../media/image182.png"/><Relationship Id="rId14" Type="http://schemas.openxmlformats.org/officeDocument/2006/relationships/image" Target="../media/image1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tags" Target="../tags/tag197.xml"/><Relationship Id="rId7" Type="http://schemas.openxmlformats.org/officeDocument/2006/relationships/image" Target="../media/image188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137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61.png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91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image" Target="../media/image188.png"/><Relationship Id="rId5" Type="http://schemas.openxmlformats.org/officeDocument/2006/relationships/tags" Target="../tags/tag203.xml"/><Relationship Id="rId10" Type="http://schemas.openxmlformats.org/officeDocument/2006/relationships/image" Target="../media/image190.png"/><Relationship Id="rId4" Type="http://schemas.openxmlformats.org/officeDocument/2006/relationships/tags" Target="../tags/tag202.xml"/><Relationship Id="rId9" Type="http://schemas.openxmlformats.org/officeDocument/2006/relationships/image" Target="../media/image189.png"/><Relationship Id="rId14" Type="http://schemas.openxmlformats.org/officeDocument/2006/relationships/image" Target="../media/image19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tags" Target="../tags/tag208.xml"/><Relationship Id="rId7" Type="http://schemas.openxmlformats.org/officeDocument/2006/relationships/image" Target="../media/image155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19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9.xml"/><Relationship Id="rId9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3.xml"/><Relationship Id="rId7" Type="http://schemas.openxmlformats.org/officeDocument/2006/relationships/image" Target="../media/image2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7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5.png"/><Relationship Id="rId5" Type="http://schemas.openxmlformats.org/officeDocument/2006/relationships/tags" Target="../tags/tag19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18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3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26.xml"/><Relationship Id="rId16" Type="http://schemas.openxmlformats.org/officeDocument/2006/relationships/image" Target="../media/image38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3.png"/><Relationship Id="rId5" Type="http://schemas.openxmlformats.org/officeDocument/2006/relationships/tags" Target="../tags/tag29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41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D59CC-3EF5-4EF2-AB6D-A4ACECB7D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48" y="1600097"/>
            <a:ext cx="1286054" cy="146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A4E82-EE7E-460B-9AA0-02748C49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84" y="1764234"/>
            <a:ext cx="1438781" cy="1438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305882-389D-450B-91AE-EE58C2E07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84" y="1914234"/>
            <a:ext cx="1438781" cy="1438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4A09EF-71C2-4D4B-A2F2-2E2181FE1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84" y="2064234"/>
            <a:ext cx="1438781" cy="1438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ACA0-0526-43D9-8235-6FE39656C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13" y="1043637"/>
            <a:ext cx="1603387" cy="1591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E1210C-884B-42B5-B8D8-BA42A1A99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61" y="532100"/>
            <a:ext cx="2139881" cy="20118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876284-A405-49A4-B260-19B1AE175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75" y="2514234"/>
            <a:ext cx="1755800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C026F-B53C-4445-B957-E87E0848D954}"/>
              </a:ext>
            </a:extLst>
          </p:cNvPr>
          <p:cNvGrpSpPr/>
          <p:nvPr/>
        </p:nvGrpSpPr>
        <p:grpSpPr>
          <a:xfrm>
            <a:off x="589085" y="1976583"/>
            <a:ext cx="8880230" cy="3592414"/>
            <a:chOff x="589085" y="1976583"/>
            <a:chExt cx="8880230" cy="35924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A8AF65-D384-4E50-8693-09948DF9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970" y="4572000"/>
              <a:ext cx="1440769" cy="677008"/>
            </a:xfrm>
            <a:custGeom>
              <a:avLst/>
              <a:gdLst>
                <a:gd name="connsiteX0" fmla="*/ 0 w 1440770"/>
                <a:gd name="connsiteY0" fmla="*/ 0 h 658543"/>
                <a:gd name="connsiteX1" fmla="*/ 2084 w 1440770"/>
                <a:gd name="connsiteY1" fmla="*/ 0 h 658543"/>
                <a:gd name="connsiteX2" fmla="*/ 29802 w 1440770"/>
                <a:gd name="connsiteY2" fmla="*/ 58508 h 658543"/>
                <a:gd name="connsiteX3" fmla="*/ 1171230 w 1440770"/>
                <a:gd name="connsiteY3" fmla="*/ 301389 h 658543"/>
                <a:gd name="connsiteX4" fmla="*/ 1440770 w 1440770"/>
                <a:gd name="connsiteY4" fmla="*/ 307171 h 658543"/>
                <a:gd name="connsiteX5" fmla="*/ 1440770 w 1440770"/>
                <a:gd name="connsiteY5" fmla="*/ 658543 h 658543"/>
                <a:gd name="connsiteX6" fmla="*/ 0 w 1440770"/>
                <a:gd name="connsiteY6" fmla="*/ 658543 h 65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770" h="658543">
                  <a:moveTo>
                    <a:pt x="0" y="0"/>
                  </a:moveTo>
                  <a:lnTo>
                    <a:pt x="2084" y="0"/>
                  </a:lnTo>
                  <a:lnTo>
                    <a:pt x="29802" y="58508"/>
                  </a:lnTo>
                  <a:cubicBezTo>
                    <a:pt x="147041" y="180420"/>
                    <a:pt x="598299" y="276442"/>
                    <a:pt x="1171230" y="301389"/>
                  </a:cubicBezTo>
                  <a:lnTo>
                    <a:pt x="1440770" y="307171"/>
                  </a:lnTo>
                  <a:lnTo>
                    <a:pt x="1440770" y="658543"/>
                  </a:lnTo>
                  <a:lnTo>
                    <a:pt x="0" y="6585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780F-7993-4BB3-88DC-F589A6C2FF47}"/>
                </a:ext>
              </a:extLst>
            </p:cNvPr>
            <p:cNvSpPr/>
            <p:nvPr/>
          </p:nvSpPr>
          <p:spPr bwMode="auto">
            <a:xfrm>
              <a:off x="1028700" y="2540000"/>
              <a:ext cx="2453051" cy="2709008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149FD1-A166-4ED9-8DFD-9FCE58420D26}"/>
                </a:ext>
              </a:extLst>
            </p:cNvPr>
            <p:cNvSpPr/>
            <p:nvPr/>
          </p:nvSpPr>
          <p:spPr bwMode="auto">
            <a:xfrm>
              <a:off x="4914899" y="4697730"/>
              <a:ext cx="3733801" cy="750570"/>
            </a:xfrm>
            <a:custGeom>
              <a:avLst/>
              <a:gdLst>
                <a:gd name="connsiteX0" fmla="*/ 3358516 w 3733801"/>
                <a:gd name="connsiteY0" fmla="*/ 0 h 750570"/>
                <a:gd name="connsiteX1" fmla="*/ 3733801 w 3733801"/>
                <a:gd name="connsiteY1" fmla="*/ 375285 h 750570"/>
                <a:gd name="connsiteX2" fmla="*/ 3358516 w 3733801"/>
                <a:gd name="connsiteY2" fmla="*/ 750570 h 750570"/>
                <a:gd name="connsiteX3" fmla="*/ 3358516 w 3733801"/>
                <a:gd name="connsiteY3" fmla="*/ 562928 h 750570"/>
                <a:gd name="connsiteX4" fmla="*/ 2506981 w 3733801"/>
                <a:gd name="connsiteY4" fmla="*/ 562928 h 750570"/>
                <a:gd name="connsiteX5" fmla="*/ 2506981 w 3733801"/>
                <a:gd name="connsiteY5" fmla="*/ 558898 h 750570"/>
                <a:gd name="connsiteX6" fmla="*/ 0 w 3733801"/>
                <a:gd name="connsiteY6" fmla="*/ 558898 h 750570"/>
                <a:gd name="connsiteX7" fmla="*/ 0 w 3733801"/>
                <a:gd name="connsiteY7" fmla="*/ 190500 h 750570"/>
                <a:gd name="connsiteX8" fmla="*/ 2506981 w 3733801"/>
                <a:gd name="connsiteY8" fmla="*/ 190500 h 750570"/>
                <a:gd name="connsiteX9" fmla="*/ 2506981 w 3733801"/>
                <a:gd name="connsiteY9" fmla="*/ 187643 h 750570"/>
                <a:gd name="connsiteX10" fmla="*/ 3358516 w 3733801"/>
                <a:gd name="connsiteY10" fmla="*/ 187643 h 75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1" h="750570">
                  <a:moveTo>
                    <a:pt x="3358516" y="0"/>
                  </a:moveTo>
                  <a:lnTo>
                    <a:pt x="3733801" y="375285"/>
                  </a:lnTo>
                  <a:lnTo>
                    <a:pt x="3358516" y="750570"/>
                  </a:lnTo>
                  <a:lnTo>
                    <a:pt x="3358516" y="562928"/>
                  </a:lnTo>
                  <a:lnTo>
                    <a:pt x="2506981" y="562928"/>
                  </a:lnTo>
                  <a:lnTo>
                    <a:pt x="2506981" y="558898"/>
                  </a:lnTo>
                  <a:lnTo>
                    <a:pt x="0" y="558898"/>
                  </a:lnTo>
                  <a:lnTo>
                    <a:pt x="0" y="190500"/>
                  </a:lnTo>
                  <a:lnTo>
                    <a:pt x="2506981" y="190500"/>
                  </a:lnTo>
                  <a:lnTo>
                    <a:pt x="2506981" y="187643"/>
                  </a:lnTo>
                  <a:lnTo>
                    <a:pt x="3358516" y="187643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16D00D-A047-4C7A-9654-18C1CA6F9352}"/>
                </a:ext>
              </a:extLst>
            </p:cNvPr>
            <p:cNvSpPr/>
            <p:nvPr/>
          </p:nvSpPr>
          <p:spPr bwMode="auto">
            <a:xfrm rot="16200000">
              <a:off x="3232993" y="-667325"/>
              <a:ext cx="3592414" cy="8880230"/>
            </a:xfrm>
            <a:custGeom>
              <a:avLst/>
              <a:gdLst>
                <a:gd name="connsiteX0" fmla="*/ 4888524 w 4888524"/>
                <a:gd name="connsiteY0" fmla="*/ 0 h 8880230"/>
                <a:gd name="connsiteX1" fmla="*/ 4888524 w 4888524"/>
                <a:gd name="connsiteY1" fmla="*/ 439614 h 8880230"/>
                <a:gd name="connsiteX2" fmla="*/ 439614 w 4888524"/>
                <a:gd name="connsiteY2" fmla="*/ 439614 h 8880230"/>
                <a:gd name="connsiteX3" fmla="*/ 439614 w 4888524"/>
                <a:gd name="connsiteY3" fmla="*/ 8880230 h 8880230"/>
                <a:gd name="connsiteX4" fmla="*/ 0 w 4888524"/>
                <a:gd name="connsiteY4" fmla="*/ 8880230 h 8880230"/>
                <a:gd name="connsiteX5" fmla="*/ 0 w 4888524"/>
                <a:gd name="connsiteY5" fmla="*/ 439614 h 8880230"/>
                <a:gd name="connsiteX6" fmla="*/ 0 w 4888524"/>
                <a:gd name="connsiteY6" fmla="*/ 0 h 8880230"/>
                <a:gd name="connsiteX7" fmla="*/ 439614 w 4888524"/>
                <a:gd name="connsiteY7" fmla="*/ 0 h 888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8524" h="8880230">
                  <a:moveTo>
                    <a:pt x="4888524" y="0"/>
                  </a:moveTo>
                  <a:lnTo>
                    <a:pt x="4888524" y="439614"/>
                  </a:lnTo>
                  <a:lnTo>
                    <a:pt x="439614" y="439614"/>
                  </a:lnTo>
                  <a:lnTo>
                    <a:pt x="439614" y="8880230"/>
                  </a:lnTo>
                  <a:lnTo>
                    <a:pt x="0" y="8880230"/>
                  </a:lnTo>
                  <a:lnTo>
                    <a:pt x="0" y="439614"/>
                  </a:lnTo>
                  <a:lnTo>
                    <a:pt x="0" y="0"/>
                  </a:lnTo>
                  <a:lnTo>
                    <a:pt x="439614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5D0225-D0C9-45E7-A5E1-23D510D311B6}"/>
                </a:ext>
              </a:extLst>
            </p:cNvPr>
            <p:cNvSpPr/>
            <p:nvPr/>
          </p:nvSpPr>
          <p:spPr bwMode="auto">
            <a:xfrm>
              <a:off x="4893944" y="4905374"/>
              <a:ext cx="59056" cy="318135"/>
            </a:xfrm>
            <a:prstGeom prst="rect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7EED2B-9A83-49A9-8EC5-C69E601854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1752" y="4572000"/>
              <a:ext cx="0" cy="6621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F41A67-22CA-4AA9-AB08-E486F6552C07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4" y="4894267"/>
              <a:ext cx="0" cy="3399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06D6C16-FF40-42E6-82C9-2E202FA72C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39" y="4880275"/>
              <a:ext cx="899045" cy="256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2B4AD3-75DC-4A10-8F4F-0753847B26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52" y="4944340"/>
              <a:ext cx="495237" cy="222476"/>
            </a:xfrm>
            <a:prstGeom prst="rect">
              <a:avLst/>
            </a:prstGeom>
          </p:spPr>
        </p:pic>
        <p:sp>
          <p:nvSpPr>
            <p:cNvPr id="62" name="AutoShape 174">
              <a:extLst>
                <a:ext uri="{FF2B5EF4-FFF2-40B4-BE49-F238E27FC236}">
                  <a16:creationId xmlns:a16="http://schemas.microsoft.com/office/drawing/2014/main" id="{C49FD8E1-B5DF-4AED-9FBC-A9C69B5E71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19390" y="2311957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175">
              <a:extLst>
                <a:ext uri="{FF2B5EF4-FFF2-40B4-BE49-F238E27FC236}">
                  <a16:creationId xmlns:a16="http://schemas.microsoft.com/office/drawing/2014/main" id="{B9B8C80D-8F2B-4841-985E-D35FA7DF1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9107" y="2604136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76">
              <a:extLst>
                <a:ext uri="{FF2B5EF4-FFF2-40B4-BE49-F238E27FC236}">
                  <a16:creationId xmlns:a16="http://schemas.microsoft.com/office/drawing/2014/main" id="{4E63C8EE-1904-41E2-9D9A-8FF37511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90" y="2668275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77">
              <a:extLst>
                <a:ext uri="{FF2B5EF4-FFF2-40B4-BE49-F238E27FC236}">
                  <a16:creationId xmlns:a16="http://schemas.microsoft.com/office/drawing/2014/main" id="{B0353A19-579B-4B53-8CB1-B1413CC3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721" y="2732412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6C512B-797F-4612-870C-A5D08A6980B0}"/>
                </a:ext>
              </a:extLst>
            </p:cNvPr>
            <p:cNvSpPr/>
            <p:nvPr/>
          </p:nvSpPr>
          <p:spPr bwMode="auto">
            <a:xfrm rot="10800000" flipH="1">
              <a:off x="3481752" y="2087418"/>
              <a:ext cx="305141" cy="2484582"/>
            </a:xfrm>
            <a:custGeom>
              <a:avLst/>
              <a:gdLst>
                <a:gd name="connsiteX0" fmla="*/ 0 w 448407"/>
                <a:gd name="connsiteY0" fmla="*/ 0 h 3877408"/>
                <a:gd name="connsiteX1" fmla="*/ 448407 w 448407"/>
                <a:gd name="connsiteY1" fmla="*/ 571500 h 3877408"/>
                <a:gd name="connsiteX2" fmla="*/ 448407 w 448407"/>
                <a:gd name="connsiteY2" fmla="*/ 3877408 h 3877408"/>
                <a:gd name="connsiteX3" fmla="*/ 0 w 448407"/>
                <a:gd name="connsiteY3" fmla="*/ 3877408 h 3877408"/>
                <a:gd name="connsiteX4" fmla="*/ 0 w 448407"/>
                <a:gd name="connsiteY4" fmla="*/ 571500 h 387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07" h="3877408">
                  <a:moveTo>
                    <a:pt x="0" y="0"/>
                  </a:moveTo>
                  <a:lnTo>
                    <a:pt x="448407" y="571500"/>
                  </a:lnTo>
                  <a:lnTo>
                    <a:pt x="448407" y="3877408"/>
                  </a:lnTo>
                  <a:lnTo>
                    <a:pt x="0" y="3877408"/>
                  </a:lnTo>
                  <a:lnTo>
                    <a:pt x="0" y="57150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DD6B42-13FF-4F1B-8638-BCF9E6727980}"/>
                </a:ext>
              </a:extLst>
            </p:cNvPr>
            <p:cNvCxnSpPr/>
            <p:nvPr/>
          </p:nvCxnSpPr>
          <p:spPr>
            <a:xfrm>
              <a:off x="1028700" y="2540000"/>
              <a:ext cx="24530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EC4ED0-96D5-4A4A-B2CB-A2C067BFC007}"/>
              </a:ext>
            </a:extLst>
          </p:cNvPr>
          <p:cNvGrpSpPr/>
          <p:nvPr/>
        </p:nvGrpSpPr>
        <p:grpSpPr>
          <a:xfrm>
            <a:off x="1722572" y="1751919"/>
            <a:ext cx="6744807" cy="3810681"/>
            <a:chOff x="1722572" y="1751919"/>
            <a:chExt cx="6744807" cy="3810681"/>
          </a:xfrm>
        </p:grpSpPr>
        <p:sp>
          <p:nvSpPr>
            <p:cNvPr id="50" name="Freeform 6 1">
              <a:extLst>
                <a:ext uri="{FF2B5EF4-FFF2-40B4-BE49-F238E27FC236}">
                  <a16:creationId xmlns:a16="http://schemas.microsoft.com/office/drawing/2014/main" id="{2B4BD6E5-C3A2-459A-9050-3C2BBC98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572" y="2362200"/>
              <a:ext cx="3336367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AutoShape 13 1">
              <a:extLst>
                <a:ext uri="{FF2B5EF4-FFF2-40B4-BE49-F238E27FC236}">
                  <a16:creationId xmlns:a16="http://schemas.microsoft.com/office/drawing/2014/main" id="{22C7A6E7-4D39-45FE-B38C-2EC62039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177" y="4089096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Freeform 8 1">
              <a:extLst>
                <a:ext uri="{FF2B5EF4-FFF2-40B4-BE49-F238E27FC236}">
                  <a16:creationId xmlns:a16="http://schemas.microsoft.com/office/drawing/2014/main" id="{0A55DB3D-9497-42C7-9EE3-8BB336522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76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Freeform 15 1">
              <a:extLst>
                <a:ext uri="{FF2B5EF4-FFF2-40B4-BE49-F238E27FC236}">
                  <a16:creationId xmlns:a16="http://schemas.microsoft.com/office/drawing/2014/main" id="{EAE13F74-1D37-4B6E-A647-D005203F74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634" y="4174122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6 2">
              <a:extLst>
                <a:ext uri="{FF2B5EF4-FFF2-40B4-BE49-F238E27FC236}">
                  <a16:creationId xmlns:a16="http://schemas.microsoft.com/office/drawing/2014/main" id="{4651E136-A48F-44D0-BF34-93C34B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888" y="2362200"/>
              <a:ext cx="2152192" cy="3200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AutoShape 13 2">
              <a:extLst>
                <a:ext uri="{FF2B5EF4-FFF2-40B4-BE49-F238E27FC236}">
                  <a16:creationId xmlns:a16="http://schemas.microsoft.com/office/drawing/2014/main" id="{3C67FF5C-F25E-4E25-AA9C-D5770CF3A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611832" y="3852503"/>
              <a:ext cx="749808" cy="694944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 8 2">
              <a:extLst>
                <a:ext uri="{FF2B5EF4-FFF2-40B4-BE49-F238E27FC236}">
                  <a16:creationId xmlns:a16="http://schemas.microsoft.com/office/drawing/2014/main" id="{94CBC85D-A3DA-4070-A99B-6710ED3D26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932904" y="4059211"/>
              <a:ext cx="237206" cy="786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Freeform 15 2">
              <a:extLst>
                <a:ext uri="{FF2B5EF4-FFF2-40B4-BE49-F238E27FC236}">
                  <a16:creationId xmlns:a16="http://schemas.microsoft.com/office/drawing/2014/main" id="{D0D98E8B-EC8A-4D7A-B4B4-48B18931FBC4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929689" y="3549442"/>
              <a:ext cx="237207" cy="783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57DFC6-A94D-41B5-9872-9D95AD63F3AC}"/>
                </a:ext>
              </a:extLst>
            </p:cNvPr>
            <p:cNvSpPr/>
            <p:nvPr/>
          </p:nvSpPr>
          <p:spPr>
            <a:xfrm>
              <a:off x="8303895" y="4032885"/>
              <a:ext cx="163484" cy="312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AutoShape 174 1">
              <a:extLst>
                <a:ext uri="{FF2B5EF4-FFF2-40B4-BE49-F238E27FC236}">
                  <a16:creationId xmlns:a16="http://schemas.microsoft.com/office/drawing/2014/main" id="{69E636F4-8E86-460E-ACC5-4EBFD600D8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33240" y="212659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5 1">
              <a:extLst>
                <a:ext uri="{FF2B5EF4-FFF2-40B4-BE49-F238E27FC236}">
                  <a16:creationId xmlns:a16="http://schemas.microsoft.com/office/drawing/2014/main" id="{78221ED4-5F24-4459-8402-5BB4FF04B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957" y="241877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Line 176 1">
              <a:extLst>
                <a:ext uri="{FF2B5EF4-FFF2-40B4-BE49-F238E27FC236}">
                  <a16:creationId xmlns:a16="http://schemas.microsoft.com/office/drawing/2014/main" id="{C8C1CD32-B047-419B-94C1-94468C09B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240" y="248291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Line 177 1">
              <a:extLst>
                <a:ext uri="{FF2B5EF4-FFF2-40B4-BE49-F238E27FC236}">
                  <a16:creationId xmlns:a16="http://schemas.microsoft.com/office/drawing/2014/main" id="{0263AA5E-82E0-4DE5-B1A8-97B6DF03F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3571" y="254704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AutoShape 174 2">
              <a:extLst>
                <a:ext uri="{FF2B5EF4-FFF2-40B4-BE49-F238E27FC236}">
                  <a16:creationId xmlns:a16="http://schemas.microsoft.com/office/drawing/2014/main" id="{B67FDA00-7D32-4A45-B280-91AF61E2E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39818" y="2130716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Line 175 2">
              <a:extLst>
                <a:ext uri="{FF2B5EF4-FFF2-40B4-BE49-F238E27FC236}">
                  <a16:creationId xmlns:a16="http://schemas.microsoft.com/office/drawing/2014/main" id="{BD67BEF0-245C-4DD2-A331-8F0F40097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9535" y="2422895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Line 176 2">
              <a:extLst>
                <a:ext uri="{FF2B5EF4-FFF2-40B4-BE49-F238E27FC236}">
                  <a16:creationId xmlns:a16="http://schemas.microsoft.com/office/drawing/2014/main" id="{CDA58CEC-D77F-42E4-BBC9-2E087894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9818" y="2487034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Line 177 2">
              <a:extLst>
                <a:ext uri="{FF2B5EF4-FFF2-40B4-BE49-F238E27FC236}">
                  <a16:creationId xmlns:a16="http://schemas.microsoft.com/office/drawing/2014/main" id="{CE6C1985-F32A-4982-9E33-25EA74480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0149" y="2551171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56ABC-9764-40B2-A52E-82024A36E49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461" y="1753851"/>
              <a:ext cx="2388647" cy="228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CF330-2A67-4EC2-A405-A3D423D1E2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20" y="1751919"/>
              <a:ext cx="2019528" cy="22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4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2F28B34-0799-4FA0-AA68-3A2B42EBAE51}"/>
              </a:ext>
            </a:extLst>
          </p:cNvPr>
          <p:cNvGrpSpPr/>
          <p:nvPr/>
        </p:nvGrpSpPr>
        <p:grpSpPr>
          <a:xfrm>
            <a:off x="3764030" y="578023"/>
            <a:ext cx="7561556" cy="5324151"/>
            <a:chOff x="3764030" y="578023"/>
            <a:chExt cx="7561556" cy="532415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D793E5-915D-460F-9352-46FEFCA987F3}"/>
                </a:ext>
              </a:extLst>
            </p:cNvPr>
            <p:cNvSpPr/>
            <p:nvPr/>
          </p:nvSpPr>
          <p:spPr>
            <a:xfrm rot="16200000">
              <a:off x="5423214" y="4672659"/>
              <a:ext cx="163714" cy="323683"/>
            </a:xfrm>
            <a:prstGeom prst="leftBrace">
              <a:avLst>
                <a:gd name="adj1" fmla="val 8333"/>
                <a:gd name="adj2" fmla="val 4772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8DF1B1-30CE-474A-AA8E-AC2FDAFA07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020" y="5215180"/>
              <a:ext cx="396190" cy="211809"/>
            </a:xfrm>
            <a:prstGeom prst="rect">
              <a:avLst/>
            </a:prstGeom>
          </p:spPr>
        </p:pic>
        <p:sp>
          <p:nvSpPr>
            <p:cNvPr id="34" name="Freeform 6 1">
              <a:extLst>
                <a:ext uri="{FF2B5EF4-FFF2-40B4-BE49-F238E27FC236}">
                  <a16:creationId xmlns:a16="http://schemas.microsoft.com/office/drawing/2014/main" id="{A4374A7D-6BC1-4E7D-AEB4-8B3FFE6C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3" y="1536915"/>
              <a:ext cx="6103606" cy="182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AutoShape 13 1">
              <a:extLst>
                <a:ext uri="{FF2B5EF4-FFF2-40B4-BE49-F238E27FC236}">
                  <a16:creationId xmlns:a16="http://schemas.microsoft.com/office/drawing/2014/main" id="{C19D1340-64AA-42C5-B165-C6BB4808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86" y="3263811"/>
              <a:ext cx="728663" cy="1399032"/>
            </a:xfrm>
            <a:custGeom>
              <a:avLst/>
              <a:gdLst>
                <a:gd name="G0" fmla="+- 6871 0 0"/>
                <a:gd name="G1" fmla="+- 21600 0 6871"/>
                <a:gd name="G2" fmla="*/ 6871 1 2"/>
                <a:gd name="G3" fmla="+- 21600 0 G2"/>
                <a:gd name="G4" fmla="+/ 6871 21600 2"/>
                <a:gd name="G5" fmla="+/ G1 0 2"/>
                <a:gd name="G6" fmla="*/ 21600 21600 6871"/>
                <a:gd name="G7" fmla="*/ G6 1 2"/>
                <a:gd name="G8" fmla="+- 21600 0 G7"/>
                <a:gd name="G9" fmla="*/ 21600 1 2"/>
                <a:gd name="G10" fmla="+- 6871 0 G9"/>
                <a:gd name="G11" fmla="?: G10 G8 0"/>
                <a:gd name="G12" fmla="?: G10 G7 21600"/>
                <a:gd name="T0" fmla="*/ 18164 w 21600"/>
                <a:gd name="T1" fmla="*/ 10800 h 21600"/>
                <a:gd name="T2" fmla="*/ 10800 w 21600"/>
                <a:gd name="T3" fmla="*/ 21600 h 21600"/>
                <a:gd name="T4" fmla="*/ 3436 w 21600"/>
                <a:gd name="T5" fmla="*/ 10800 h 21600"/>
                <a:gd name="T6" fmla="*/ 10800 w 21600"/>
                <a:gd name="T7" fmla="*/ 0 h 21600"/>
                <a:gd name="T8" fmla="*/ 5236 w 21600"/>
                <a:gd name="T9" fmla="*/ 5236 h 21600"/>
                <a:gd name="T10" fmla="*/ 16364 w 21600"/>
                <a:gd name="T11" fmla="*/ 16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871" y="21600"/>
                  </a:lnTo>
                  <a:lnTo>
                    <a:pt x="147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Freeform 8 1">
              <a:extLst>
                <a:ext uri="{FF2B5EF4-FFF2-40B4-BE49-F238E27FC236}">
                  <a16:creationId xmlns:a16="http://schemas.microsoft.com/office/drawing/2014/main" id="{C3860658-2B62-4D02-B5AC-E1997856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185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Freeform 15 1">
              <a:extLst>
                <a:ext uri="{FF2B5EF4-FFF2-40B4-BE49-F238E27FC236}">
                  <a16:creationId xmlns:a16="http://schemas.microsoft.com/office/drawing/2014/main" id="{6613B2EC-DA17-4ACC-8503-48C2D440D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39643" y="3348837"/>
              <a:ext cx="237206" cy="1316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32"/>
                </a:cxn>
                <a:cxn ang="0">
                  <a:pos x="141" y="1395"/>
                </a:cxn>
              </a:cxnLst>
              <a:rect l="0" t="0" r="r" b="b"/>
              <a:pathLst>
                <a:path w="147" h="1395">
                  <a:moveTo>
                    <a:pt x="0" y="0"/>
                  </a:moveTo>
                  <a:cubicBezTo>
                    <a:pt x="87" y="0"/>
                    <a:pt x="106" y="174"/>
                    <a:pt x="111" y="232"/>
                  </a:cubicBezTo>
                  <a:cubicBezTo>
                    <a:pt x="116" y="290"/>
                    <a:pt x="147" y="1084"/>
                    <a:pt x="141" y="1395"/>
                  </a:cubicBezTo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hlink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AutoShape 174 1">
              <a:extLst>
                <a:ext uri="{FF2B5EF4-FFF2-40B4-BE49-F238E27FC236}">
                  <a16:creationId xmlns:a16="http://schemas.microsoft.com/office/drawing/2014/main" id="{328763C7-0578-428D-A6B5-D92A621866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82561" y="1301308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175 1">
              <a:extLst>
                <a:ext uri="{FF2B5EF4-FFF2-40B4-BE49-F238E27FC236}">
                  <a16:creationId xmlns:a16="http://schemas.microsoft.com/office/drawing/2014/main" id="{2E524A62-AD75-4346-A30A-BCEC31895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2278" y="1593487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D3D8E08E-9F11-4A88-B2FD-C79C35096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1" y="1657626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7FFC6BCE-DE66-4CA1-8836-532ACBB78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2892" y="1721763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85CA06-1F90-41B0-A61A-B407B248C33B}"/>
                </a:ext>
              </a:extLst>
            </p:cNvPr>
            <p:cNvSpPr/>
            <p:nvPr/>
          </p:nvSpPr>
          <p:spPr bwMode="auto">
            <a:xfrm>
              <a:off x="10783820" y="147222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D9B756-24DA-46E7-B726-72A29BCCF3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3778" y="1264839"/>
              <a:ext cx="851808" cy="182857"/>
            </a:xfrm>
            <a:prstGeom prst="rect">
              <a:avLst/>
            </a:prstGeom>
          </p:spPr>
        </p:pic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BD800D7F-0A76-4289-84D3-3393E3BBE140}"/>
                </a:ext>
              </a:extLst>
            </p:cNvPr>
            <p:cNvSpPr/>
            <p:nvPr/>
          </p:nvSpPr>
          <p:spPr>
            <a:xfrm rot="10800000" flipH="1">
              <a:off x="8099820" y="578023"/>
              <a:ext cx="2743200" cy="2743200"/>
            </a:xfrm>
            <a:prstGeom prst="arc">
              <a:avLst>
                <a:gd name="adj1" fmla="val 16136921"/>
                <a:gd name="adj2" fmla="val 21576899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BCE555-9A3B-49AE-8007-4E439DED7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43292" y="1564005"/>
              <a:ext cx="0" cy="489585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9CF506-A3BC-4FC2-98F9-88A71880B5A2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 flipH="1">
              <a:off x="5871346" y="3320902"/>
              <a:ext cx="3600074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6BC2AA6-A123-408D-813F-CFE4098AB476}"/>
                </a:ext>
              </a:extLst>
            </p:cNvPr>
            <p:cNvSpPr/>
            <p:nvPr/>
          </p:nvSpPr>
          <p:spPr>
            <a:xfrm rot="10800000" flipH="1">
              <a:off x="5665870" y="3320628"/>
              <a:ext cx="422815" cy="1391996"/>
            </a:xfrm>
            <a:prstGeom prst="arc">
              <a:avLst>
                <a:gd name="adj1" fmla="val 5429307"/>
                <a:gd name="adj2" fmla="val 8210033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1ACBE7C-640C-46E8-B8A3-C3F5CB7B8DB5}"/>
                </a:ext>
              </a:extLst>
            </p:cNvPr>
            <p:cNvSpPr/>
            <p:nvPr/>
          </p:nvSpPr>
          <p:spPr>
            <a:xfrm rot="10800000" flipH="1">
              <a:off x="5646821" y="3422532"/>
              <a:ext cx="213478" cy="2479642"/>
            </a:xfrm>
            <a:prstGeom prst="arc">
              <a:avLst>
                <a:gd name="adj1" fmla="val 5686050"/>
                <a:gd name="adj2" fmla="val 9212997"/>
              </a:avLst>
            </a:prstGeom>
            <a:ln w="38100">
              <a:solidFill>
                <a:srgbClr val="7030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721583-7515-4C8B-8A4F-3911B670ACFF}"/>
                </a:ext>
              </a:extLst>
            </p:cNvPr>
            <p:cNvSpPr/>
            <p:nvPr/>
          </p:nvSpPr>
          <p:spPr bwMode="auto">
            <a:xfrm>
              <a:off x="5559300" y="4562736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70D3582-2088-44FC-AE8B-7210F4A6B84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965" y="4602837"/>
              <a:ext cx="835046" cy="17523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69688-DDD1-429C-B973-3EE6BC93FB7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526" y="1549052"/>
              <a:ext cx="0" cy="18042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9A2A25-BB33-4400-8532-774662A60B48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85" y="1536086"/>
              <a:ext cx="215571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300E1-DA87-4A73-B804-ADDCD474C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814" y="3365097"/>
              <a:ext cx="215687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50D248-2B69-43F4-AE22-3708679C2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30" y="2213969"/>
              <a:ext cx="435207" cy="237207"/>
            </a:xfrm>
            <a:prstGeom prst="rect">
              <a:avLst/>
            </a:prstGeom>
            <a:noFill/>
          </p:spPr>
        </p:pic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C94C8F7-1CAB-4725-A903-4153E8FD808A}"/>
                </a:ext>
              </a:extLst>
            </p:cNvPr>
            <p:cNvSpPr/>
            <p:nvPr/>
          </p:nvSpPr>
          <p:spPr>
            <a:xfrm rot="5400000">
              <a:off x="5430660" y="2773880"/>
              <a:ext cx="163714" cy="749808"/>
            </a:xfrm>
            <a:prstGeom prst="leftBrace">
              <a:avLst>
                <a:gd name="adj1" fmla="val 8333"/>
                <a:gd name="adj2" fmla="val 490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4F2EE0-4D52-4CFC-8401-B2ABA73DB9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012" y="2585522"/>
              <a:ext cx="839619" cy="24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75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B8A2-31BD-471C-8E23-0359EB2A7410}"/>
              </a:ext>
            </a:extLst>
          </p:cNvPr>
          <p:cNvGrpSpPr/>
          <p:nvPr/>
        </p:nvGrpSpPr>
        <p:grpSpPr>
          <a:xfrm>
            <a:off x="910670" y="1809212"/>
            <a:ext cx="11103696" cy="4038521"/>
            <a:chOff x="910670" y="1809212"/>
            <a:chExt cx="11103696" cy="40385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E17114-4959-44A0-8748-763341196737}"/>
                </a:ext>
              </a:extLst>
            </p:cNvPr>
            <p:cNvGrpSpPr/>
            <p:nvPr/>
          </p:nvGrpSpPr>
          <p:grpSpPr>
            <a:xfrm>
              <a:off x="910670" y="1809212"/>
              <a:ext cx="11103696" cy="4038521"/>
              <a:chOff x="910670" y="1809212"/>
              <a:chExt cx="11103696" cy="4038521"/>
            </a:xfrm>
          </p:grpSpPr>
          <p:sp>
            <p:nvSpPr>
              <p:cNvPr id="146" name="Freeform 6 1">
                <a:extLst>
                  <a:ext uri="{FF2B5EF4-FFF2-40B4-BE49-F238E27FC236}">
                    <a16:creationId xmlns:a16="http://schemas.microsoft.com/office/drawing/2014/main" id="{FA4C244B-A379-46FB-8D77-CBCCC0D8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144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Arrow: Right 146">
                <a:extLst>
                  <a:ext uri="{FF2B5EF4-FFF2-40B4-BE49-F238E27FC236}">
                    <a16:creationId xmlns:a16="http://schemas.microsoft.com/office/drawing/2014/main" id="{8696CB20-E458-49CC-9834-69D913A0D8E6}"/>
                  </a:ext>
                </a:extLst>
              </p:cNvPr>
              <p:cNvSpPr/>
              <p:nvPr/>
            </p:nvSpPr>
            <p:spPr bwMode="auto">
              <a:xfrm>
                <a:off x="7274731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EF2DA9A-5FDF-476D-AF1F-B73BAC4D7C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013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41FC3B8-EDB4-43DE-9693-B5C9AE14849D}"/>
                  </a:ext>
                </a:extLst>
              </p:cNvPr>
              <p:cNvCxnSpPr>
                <a:cxnSpLocks/>
                <a:stCxn id="147" idx="3"/>
              </p:cNvCxnSpPr>
              <p:nvPr/>
            </p:nvCxnSpPr>
            <p:spPr bwMode="auto">
              <a:xfrm>
                <a:off x="11443878" y="2595612"/>
                <a:ext cx="45666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3" name="Line 49">
                <a:extLst>
                  <a:ext uri="{FF2B5EF4-FFF2-40B4-BE49-F238E27FC236}">
                    <a16:creationId xmlns:a16="http://schemas.microsoft.com/office/drawing/2014/main" id="{AA690214-C3B4-4066-87B6-4FAEBC08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10769735" y="3550464"/>
                <a:ext cx="19097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5AC23A6-4001-4F02-A448-A59798898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4002" y="3224476"/>
                <a:ext cx="630364" cy="343578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4999709-EB32-49AB-A750-D75D011964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34752" y="4500097"/>
                <a:ext cx="282513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8171E4-9422-434D-89D4-5FC7760D17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317" y="5043020"/>
                <a:ext cx="6045772" cy="804713"/>
              </a:xfrm>
              <a:prstGeom prst="rect">
                <a:avLst/>
              </a:prstGeom>
            </p:spPr>
          </p:pic>
          <p:sp>
            <p:nvSpPr>
              <p:cNvPr id="22" name="Freeform 6 2">
                <a:extLst>
                  <a:ext uri="{FF2B5EF4-FFF2-40B4-BE49-F238E27FC236}">
                    <a16:creationId xmlns:a16="http://schemas.microsoft.com/office/drawing/2014/main" id="{B45BF6ED-B94C-40A6-8DBF-E2675DDF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136" y="2712396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E8FCF7D0-094A-4CAF-82DF-AEA58BCC29F4}"/>
                  </a:ext>
                </a:extLst>
              </p:cNvPr>
              <p:cNvSpPr/>
              <p:nvPr/>
            </p:nvSpPr>
            <p:spPr bwMode="auto">
              <a:xfrm>
                <a:off x="1841723" y="2208179"/>
                <a:ext cx="4169147" cy="774865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C30D390C-A96E-4BD1-8616-ACC80E690B71}"/>
                  </a:ext>
                </a:extLst>
              </p:cNvPr>
              <p:cNvSpPr/>
              <p:nvPr/>
            </p:nvSpPr>
            <p:spPr bwMode="auto">
              <a:xfrm>
                <a:off x="1842215" y="3150099"/>
                <a:ext cx="2779776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709E78-863E-4D3C-A19E-A8C7339304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005" y="2442538"/>
                <a:ext cx="588586" cy="331504"/>
              </a:xfrm>
              <a:prstGeom prst="rect">
                <a:avLst/>
              </a:prstGeom>
              <a:solidFill>
                <a:srgbClr val="002060"/>
              </a:solidFill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91B3E26-B8C2-43BC-8432-3A1B7F18256F}"/>
                  </a:ext>
                </a:extLst>
              </p:cNvPr>
              <p:cNvSpPr/>
              <p:nvPr/>
            </p:nvSpPr>
            <p:spPr bwMode="auto">
              <a:xfrm>
                <a:off x="1837445" y="4099212"/>
                <a:ext cx="1389888" cy="777240"/>
              </a:xfrm>
              <a:prstGeom prst="rightArrow">
                <a:avLst>
                  <a:gd name="adj1" fmla="val 50000"/>
                  <a:gd name="adj2" fmla="val 55594"/>
                </a:avLst>
              </a:prstGeom>
              <a:solidFill>
                <a:srgbClr val="002060"/>
              </a:solidFill>
              <a:ln w="12700">
                <a:solidFill>
                  <a:srgbClr val="00206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F44493-049D-47DB-AACA-42E7F9DB2F2C}"/>
                  </a:ext>
                </a:extLst>
              </p:cNvPr>
              <p:cNvSpPr/>
              <p:nvPr/>
            </p:nvSpPr>
            <p:spPr bwMode="auto">
              <a:xfrm>
                <a:off x="1792116" y="4421129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7353CD-1B69-4110-9903-74159B8EC48B}"/>
                  </a:ext>
                </a:extLst>
              </p:cNvPr>
              <p:cNvSpPr/>
              <p:nvPr/>
            </p:nvSpPr>
            <p:spPr bwMode="auto">
              <a:xfrm>
                <a:off x="1775131" y="2536261"/>
                <a:ext cx="121264" cy="121264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0D64-226E-4516-B8E9-6E8990140A93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835763" y="2657525"/>
                <a:ext cx="0" cy="17623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3590BB-6319-4782-8B0B-00EC75420F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670" y="2475663"/>
                <a:ext cx="835047" cy="17523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055A52-F389-4646-B36F-4FF81A2792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126" y="4380385"/>
                <a:ext cx="851809" cy="18285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D57CF76-BB82-4BD6-B6F5-9A3D4D01AB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187" y="1809212"/>
                <a:ext cx="2473636" cy="30264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864D23-C273-45DA-9407-B8686512B2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706" y="1809212"/>
                <a:ext cx="2429248" cy="302648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7270812" y="3138898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7266042" y="4088011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EB75A-FE81-4A7B-88B5-85E5B0AED7A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05" y="4316009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FA2406-0BB5-4022-BD58-C63BF4A25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522" y="4333983"/>
              <a:ext cx="578438" cy="331504"/>
            </a:xfrm>
            <a:prstGeom prst="rect">
              <a:avLst/>
            </a:prstGeom>
            <a:solidFill>
              <a:srgbClr val="002060"/>
            </a:solidFill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1C1027-D844-4FE9-B689-F388F55AB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729" y="2581763"/>
              <a:ext cx="2783537" cy="18952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72B947-690B-40CF-B1C3-40E304259A03}"/>
                </a:ext>
              </a:extLst>
            </p:cNvPr>
            <p:cNvSpPr/>
            <p:nvPr/>
          </p:nvSpPr>
          <p:spPr bwMode="auto">
            <a:xfrm>
              <a:off x="8584127" y="4421438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C34908-87D0-4B6E-AE70-9A39FE9CAF7E}"/>
                </a:ext>
              </a:extLst>
            </p:cNvPr>
            <p:cNvSpPr/>
            <p:nvPr/>
          </p:nvSpPr>
          <p:spPr bwMode="auto">
            <a:xfrm>
              <a:off x="11380940" y="252113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7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260C1-0A37-46E9-BE9D-41335B18784E}"/>
              </a:ext>
            </a:extLst>
          </p:cNvPr>
          <p:cNvGrpSpPr/>
          <p:nvPr/>
        </p:nvGrpSpPr>
        <p:grpSpPr>
          <a:xfrm>
            <a:off x="69884" y="1114497"/>
            <a:ext cx="12851925" cy="5242983"/>
            <a:chOff x="69884" y="1104337"/>
            <a:chExt cx="12851925" cy="5242983"/>
          </a:xfrm>
        </p:grpSpPr>
        <p:sp>
          <p:nvSpPr>
            <p:cNvPr id="146" name="Freeform 6 1 1">
              <a:extLst>
                <a:ext uri="{FF2B5EF4-FFF2-40B4-BE49-F238E27FC236}">
                  <a16:creationId xmlns:a16="http://schemas.microsoft.com/office/drawing/2014/main" id="{FA4C244B-A379-46FB-8D77-CBCCC0D8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660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8696CB20-E458-49CC-9834-69D913A0D8E6}"/>
                </a:ext>
              </a:extLst>
            </p:cNvPr>
            <p:cNvSpPr/>
            <p:nvPr/>
          </p:nvSpPr>
          <p:spPr bwMode="auto">
            <a:xfrm>
              <a:off x="4616673" y="1490550"/>
              <a:ext cx="2086588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5377A2-154B-46F8-83F8-794216677F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" y="5206962"/>
              <a:ext cx="11918515" cy="1140358"/>
            </a:xfrm>
            <a:prstGeom prst="rect">
              <a:avLst/>
            </a:prstGeom>
          </p:spPr>
        </p:pic>
        <p:sp>
          <p:nvSpPr>
            <p:cNvPr id="22" name="Freeform 6 2">
              <a:extLst>
                <a:ext uri="{FF2B5EF4-FFF2-40B4-BE49-F238E27FC236}">
                  <a16:creationId xmlns:a16="http://schemas.microsoft.com/office/drawing/2014/main" id="{B45BF6ED-B94C-40A6-8DBF-E2675DDF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4" y="1994767"/>
              <a:ext cx="3744373" cy="1792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8FCF7D0-094A-4CAF-82DF-AEA58BCC29F4}"/>
                </a:ext>
              </a:extLst>
            </p:cNvPr>
            <p:cNvSpPr/>
            <p:nvPr/>
          </p:nvSpPr>
          <p:spPr bwMode="auto">
            <a:xfrm>
              <a:off x="74471" y="1490550"/>
              <a:ext cx="4169147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30D390C-A96E-4BD1-8616-ACC80E690B71}"/>
                </a:ext>
              </a:extLst>
            </p:cNvPr>
            <p:cNvSpPr/>
            <p:nvPr/>
          </p:nvSpPr>
          <p:spPr bwMode="auto">
            <a:xfrm>
              <a:off x="74963" y="2432470"/>
              <a:ext cx="2779776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A91B3E26-B8C2-43BC-8432-3A1B7F18256F}"/>
                </a:ext>
              </a:extLst>
            </p:cNvPr>
            <p:cNvSpPr/>
            <p:nvPr/>
          </p:nvSpPr>
          <p:spPr bwMode="auto">
            <a:xfrm>
              <a:off x="70193" y="3381583"/>
              <a:ext cx="1389888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51651A6-D4F3-403A-B608-23AB29597219}"/>
                </a:ext>
              </a:extLst>
            </p:cNvPr>
            <p:cNvSpPr/>
            <p:nvPr/>
          </p:nvSpPr>
          <p:spPr bwMode="auto">
            <a:xfrm>
              <a:off x="4624329" y="2421269"/>
              <a:ext cx="13912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BFCBA24-329D-481E-BD61-6B8C4416F711}"/>
                </a:ext>
              </a:extLst>
            </p:cNvPr>
            <p:cNvSpPr/>
            <p:nvPr/>
          </p:nvSpPr>
          <p:spPr bwMode="auto">
            <a:xfrm>
              <a:off x="4624639" y="3370382"/>
              <a:ext cx="695615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1" name="Freeform 6 1 2">
              <a:extLst>
                <a:ext uri="{FF2B5EF4-FFF2-40B4-BE49-F238E27FC236}">
                  <a16:creationId xmlns:a16="http://schemas.microsoft.com/office/drawing/2014/main" id="{BDCD84F6-7791-4221-B277-91C61BC1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436" y="1864134"/>
              <a:ext cx="3744373" cy="19235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50FAF55-3E99-40A1-9212-124AFC5D136D}"/>
                </a:ext>
              </a:extLst>
            </p:cNvPr>
            <p:cNvSpPr/>
            <p:nvPr/>
          </p:nvSpPr>
          <p:spPr bwMode="auto">
            <a:xfrm>
              <a:off x="9182024" y="1490550"/>
              <a:ext cx="918872" cy="774865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46DA6CC-A89C-4A93-8E9E-8E36B65C3634}"/>
                </a:ext>
              </a:extLst>
            </p:cNvPr>
            <p:cNvSpPr/>
            <p:nvPr/>
          </p:nvSpPr>
          <p:spPr bwMode="auto">
            <a:xfrm>
              <a:off x="9178105" y="2421269"/>
              <a:ext cx="612657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BE2BB59-CB66-4C51-9F69-DD52C16A0792}"/>
                </a:ext>
              </a:extLst>
            </p:cNvPr>
            <p:cNvSpPr/>
            <p:nvPr/>
          </p:nvSpPr>
          <p:spPr bwMode="auto">
            <a:xfrm>
              <a:off x="9178416" y="3370382"/>
              <a:ext cx="306330" cy="777240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02060"/>
            </a:solidFill>
            <a:ln w="12700">
              <a:solidFill>
                <a:srgbClr val="00206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0F925-6A3B-402D-BB4C-2BEF83B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" y="4472715"/>
              <a:ext cx="12851925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5DF733-EB1E-41A3-864F-5AACE016D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551031"/>
              <a:ext cx="656696" cy="2355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E6B0D-FB9A-4480-B4BC-92C93AD097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12" y="1104337"/>
              <a:ext cx="11049168" cy="314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8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2767F-6E4F-46FA-AF34-5DF50CD6BC32}"/>
              </a:ext>
            </a:extLst>
          </p:cNvPr>
          <p:cNvGrpSpPr/>
          <p:nvPr/>
        </p:nvGrpSpPr>
        <p:grpSpPr>
          <a:xfrm>
            <a:off x="-2150486" y="-1284574"/>
            <a:ext cx="13806912" cy="11122811"/>
            <a:chOff x="-2150486" y="-1284574"/>
            <a:chExt cx="13806912" cy="11122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2522C-432F-47FB-B54D-8D5C0A572056}"/>
                </a:ext>
              </a:extLst>
            </p:cNvPr>
            <p:cNvGrpSpPr/>
            <p:nvPr/>
          </p:nvGrpSpPr>
          <p:grpSpPr>
            <a:xfrm>
              <a:off x="1771083" y="5829245"/>
              <a:ext cx="4143302" cy="3177874"/>
              <a:chOff x="1100031" y="1763273"/>
              <a:chExt cx="3744373" cy="2102671"/>
            </a:xfrm>
          </p:grpSpPr>
          <p:sp>
            <p:nvSpPr>
              <p:cNvPr id="19" name="Freeform 6 2 1 1">
                <a:extLst>
                  <a:ext uri="{FF2B5EF4-FFF2-40B4-BE49-F238E27FC236}">
                    <a16:creationId xmlns:a16="http://schemas.microsoft.com/office/drawing/2014/main" id="{81BA3EFB-8631-4A67-99D6-F1D7B8D5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 2 2 1">
                <a:extLst>
                  <a:ext uri="{FF2B5EF4-FFF2-40B4-BE49-F238E27FC236}">
                    <a16:creationId xmlns:a16="http://schemas.microsoft.com/office/drawing/2014/main" id="{2C09C96E-AB64-4CB0-821B-1BC1EF75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9BB648D-A4C9-4568-BE36-6D5788A7162F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AF1DDC-A317-46DA-BBC5-019832F73D9D}"/>
                </a:ext>
              </a:extLst>
            </p:cNvPr>
            <p:cNvSpPr/>
            <p:nvPr/>
          </p:nvSpPr>
          <p:spPr bwMode="auto">
            <a:xfrm>
              <a:off x="321606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B36A71-43E9-45E0-9C10-603568A8DC41}"/>
                </a:ext>
              </a:extLst>
            </p:cNvPr>
            <p:cNvSpPr/>
            <p:nvPr/>
          </p:nvSpPr>
          <p:spPr bwMode="auto">
            <a:xfrm>
              <a:off x="314732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D0055-46E4-4FCD-8488-387AA5AD673B}"/>
                </a:ext>
              </a:extLst>
            </p:cNvPr>
            <p:cNvSpPr/>
            <p:nvPr/>
          </p:nvSpPr>
          <p:spPr bwMode="auto">
            <a:xfrm>
              <a:off x="341964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A476AF-857A-43A1-83AD-8ED92DC9AB9D}"/>
                </a:ext>
              </a:extLst>
            </p:cNvPr>
            <p:cNvSpPr/>
            <p:nvPr/>
          </p:nvSpPr>
          <p:spPr bwMode="auto">
            <a:xfrm flipV="1">
              <a:off x="349345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7B8DCF-5A86-4730-8F02-5D2B9DB282FA}"/>
                </a:ext>
              </a:extLst>
            </p:cNvPr>
            <p:cNvSpPr/>
            <p:nvPr/>
          </p:nvSpPr>
          <p:spPr bwMode="auto">
            <a:xfrm flipV="1">
              <a:off x="349890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1A60E2-558E-4F81-9361-212DB129BEE0}"/>
                </a:ext>
              </a:extLst>
            </p:cNvPr>
            <p:cNvSpPr/>
            <p:nvPr/>
          </p:nvSpPr>
          <p:spPr bwMode="auto">
            <a:xfrm>
              <a:off x="4414907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D76CBE-BFF8-4520-AD73-E776F88DEDE3}"/>
                </a:ext>
              </a:extLst>
            </p:cNvPr>
            <p:cNvSpPr/>
            <p:nvPr/>
          </p:nvSpPr>
          <p:spPr bwMode="auto">
            <a:xfrm>
              <a:off x="4346173" y="615667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157E8B-CB2F-48FC-8818-625134FC1786}"/>
                </a:ext>
              </a:extLst>
            </p:cNvPr>
            <p:cNvSpPr/>
            <p:nvPr/>
          </p:nvSpPr>
          <p:spPr bwMode="auto">
            <a:xfrm>
              <a:off x="4618491" y="621662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72B0B2-AB08-43F5-8E25-E00A19FFFD34}"/>
                </a:ext>
              </a:extLst>
            </p:cNvPr>
            <p:cNvSpPr/>
            <p:nvPr/>
          </p:nvSpPr>
          <p:spPr bwMode="auto">
            <a:xfrm flipV="1">
              <a:off x="4692297" y="62715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4B1A20-07F6-4155-8861-A087CFFD5636}"/>
                </a:ext>
              </a:extLst>
            </p:cNvPr>
            <p:cNvSpPr/>
            <p:nvPr/>
          </p:nvSpPr>
          <p:spPr bwMode="auto">
            <a:xfrm flipV="1">
              <a:off x="4697752" y="639216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6BC053B-2B67-4FB6-BAEE-11AF025524D0}"/>
                </a:ext>
              </a:extLst>
            </p:cNvPr>
            <p:cNvSpPr/>
            <p:nvPr/>
          </p:nvSpPr>
          <p:spPr bwMode="auto">
            <a:xfrm>
              <a:off x="3764405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12C13B-EC87-4E78-A6DA-A6E7260E6544}"/>
                </a:ext>
              </a:extLst>
            </p:cNvPr>
            <p:cNvGrpSpPr/>
            <p:nvPr/>
          </p:nvGrpSpPr>
          <p:grpSpPr>
            <a:xfrm>
              <a:off x="6932620" y="5829245"/>
              <a:ext cx="4143302" cy="3177874"/>
              <a:chOff x="1100031" y="1763273"/>
              <a:chExt cx="3744373" cy="2102671"/>
            </a:xfrm>
          </p:grpSpPr>
          <p:sp>
            <p:nvSpPr>
              <p:cNvPr id="59" name="Freeform 6 2 3 1">
                <a:extLst>
                  <a:ext uri="{FF2B5EF4-FFF2-40B4-BE49-F238E27FC236}">
                    <a16:creationId xmlns:a16="http://schemas.microsoft.com/office/drawing/2014/main" id="{FD07E442-8B91-4AD1-9865-AF9DF4F9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 2 4 1">
                <a:extLst>
                  <a:ext uri="{FF2B5EF4-FFF2-40B4-BE49-F238E27FC236}">
                    <a16:creationId xmlns:a16="http://schemas.microsoft.com/office/drawing/2014/main" id="{F8ECD4BB-B9A3-4226-A851-FAADE6B35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29F254-79DA-4390-B10B-194F75A798D6}"/>
                  </a:ext>
                </a:extLst>
              </p:cNvPr>
              <p:cNvCxnSpPr>
                <a:stCxn id="60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087B21E-31CE-436D-8422-36839C8569F1}"/>
                </a:ext>
              </a:extLst>
            </p:cNvPr>
            <p:cNvSpPr/>
            <p:nvPr/>
          </p:nvSpPr>
          <p:spPr bwMode="auto">
            <a:xfrm>
              <a:off x="9148481" y="6755045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D5753A-17DF-4328-840D-057A40C23F54}"/>
                </a:ext>
              </a:extLst>
            </p:cNvPr>
            <p:cNvSpPr/>
            <p:nvPr/>
          </p:nvSpPr>
          <p:spPr bwMode="auto">
            <a:xfrm>
              <a:off x="9079747" y="7013616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712E79F-3431-4490-87D2-78CFB9FE378E}"/>
                </a:ext>
              </a:extLst>
            </p:cNvPr>
            <p:cNvSpPr/>
            <p:nvPr/>
          </p:nvSpPr>
          <p:spPr bwMode="auto">
            <a:xfrm>
              <a:off x="9352064" y="70735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2590EB-0153-4213-9056-5E90E5BB7256}"/>
                </a:ext>
              </a:extLst>
            </p:cNvPr>
            <p:cNvSpPr/>
            <p:nvPr/>
          </p:nvSpPr>
          <p:spPr bwMode="auto">
            <a:xfrm flipV="1">
              <a:off x="9425870" y="712850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A68912-D90E-422B-A705-9BB178852F2D}"/>
                </a:ext>
              </a:extLst>
            </p:cNvPr>
            <p:cNvSpPr/>
            <p:nvPr/>
          </p:nvSpPr>
          <p:spPr bwMode="auto">
            <a:xfrm flipV="1">
              <a:off x="9431326" y="72491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6E6640-2EAD-48E2-8A20-4E315ABEED96}"/>
                </a:ext>
              </a:extLst>
            </p:cNvPr>
            <p:cNvSpPr/>
            <p:nvPr/>
          </p:nvSpPr>
          <p:spPr bwMode="auto">
            <a:xfrm>
              <a:off x="9290859" y="5898106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FE368-35F8-46B0-BCF9-3C19EA51F3F1}"/>
                </a:ext>
              </a:extLst>
            </p:cNvPr>
            <p:cNvGrpSpPr/>
            <p:nvPr/>
          </p:nvGrpSpPr>
          <p:grpSpPr>
            <a:xfrm rot="3269176">
              <a:off x="9222125" y="6156676"/>
              <a:ext cx="430842" cy="418884"/>
              <a:chOff x="9317702" y="2229836"/>
              <a:chExt cx="430842" cy="41888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9096C7D-6328-4F2D-B120-CB3D37642DC1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6016A9-44F0-40D1-A630-946CF8610245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082B7C-0AF0-4F65-8792-F59D6DE6BD85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7ED231-72A8-4F27-8431-F25ACAE6FE22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BDE18008-D992-45BD-9457-0A38F999026F}"/>
                </a:ext>
              </a:extLst>
            </p:cNvPr>
            <p:cNvSpPr/>
            <p:nvPr/>
          </p:nvSpPr>
          <p:spPr bwMode="auto">
            <a:xfrm>
              <a:off x="9197015" y="6640729"/>
              <a:ext cx="330066" cy="306871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FF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812A6D2-2877-4EC4-8CE1-509B0C41340C}"/>
                </a:ext>
              </a:extLst>
            </p:cNvPr>
            <p:cNvSpPr/>
            <p:nvPr/>
          </p:nvSpPr>
          <p:spPr bwMode="auto">
            <a:xfrm>
              <a:off x="9756108" y="7128505"/>
              <a:ext cx="1307032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C949E5-EBE1-4416-A73F-BB5F89155BB6}"/>
                </a:ext>
              </a:extLst>
            </p:cNvPr>
            <p:cNvGrpSpPr/>
            <p:nvPr/>
          </p:nvGrpSpPr>
          <p:grpSpPr>
            <a:xfrm>
              <a:off x="1758301" y="2218984"/>
              <a:ext cx="4143302" cy="3177874"/>
              <a:chOff x="1100031" y="1763273"/>
              <a:chExt cx="3744373" cy="2102671"/>
            </a:xfrm>
          </p:grpSpPr>
          <p:sp>
            <p:nvSpPr>
              <p:cNvPr id="75" name="Freeform 6 2 1 2">
                <a:extLst>
                  <a:ext uri="{FF2B5EF4-FFF2-40B4-BE49-F238E27FC236}">
                    <a16:creationId xmlns:a16="http://schemas.microsoft.com/office/drawing/2014/main" id="{C04D35A2-11DC-4927-9445-6791636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 2 2 2">
                <a:extLst>
                  <a:ext uri="{FF2B5EF4-FFF2-40B4-BE49-F238E27FC236}">
                    <a16:creationId xmlns:a16="http://schemas.microsoft.com/office/drawing/2014/main" id="{30484818-F80C-4FDF-A3A8-886C97C6F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C680E55-3FC7-46E5-B00D-BC50123CDE8F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71DA67B-3B37-48D4-A5B7-323D347FF0B9}"/>
                </a:ext>
              </a:extLst>
            </p:cNvPr>
            <p:cNvSpPr/>
            <p:nvPr/>
          </p:nvSpPr>
          <p:spPr bwMode="auto">
            <a:xfrm>
              <a:off x="320327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2768CB-863F-48D7-B06B-704BEEE298BC}"/>
                </a:ext>
              </a:extLst>
            </p:cNvPr>
            <p:cNvSpPr/>
            <p:nvPr/>
          </p:nvSpPr>
          <p:spPr bwMode="auto">
            <a:xfrm>
              <a:off x="313454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976FDF1-2011-4CB7-BC9A-CA2637766F37}"/>
                </a:ext>
              </a:extLst>
            </p:cNvPr>
            <p:cNvSpPr/>
            <p:nvPr/>
          </p:nvSpPr>
          <p:spPr bwMode="auto">
            <a:xfrm>
              <a:off x="340686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86521F-C6B0-41D0-A130-1940E5C64E0E}"/>
                </a:ext>
              </a:extLst>
            </p:cNvPr>
            <p:cNvSpPr/>
            <p:nvPr/>
          </p:nvSpPr>
          <p:spPr bwMode="auto">
            <a:xfrm flipV="1">
              <a:off x="348066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7CEB58-17D7-489F-AD35-05D45F8F6ECE}"/>
                </a:ext>
              </a:extLst>
            </p:cNvPr>
            <p:cNvSpPr/>
            <p:nvPr/>
          </p:nvSpPr>
          <p:spPr bwMode="auto">
            <a:xfrm flipV="1">
              <a:off x="348612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995237-5F1B-4503-97E4-BD74F6CD2A4D}"/>
                </a:ext>
              </a:extLst>
            </p:cNvPr>
            <p:cNvSpPr/>
            <p:nvPr/>
          </p:nvSpPr>
          <p:spPr bwMode="auto">
            <a:xfrm>
              <a:off x="4402125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8BE7FC-90B2-4D6E-9CBB-1BF4D9C93545}"/>
                </a:ext>
              </a:extLst>
            </p:cNvPr>
            <p:cNvSpPr/>
            <p:nvPr/>
          </p:nvSpPr>
          <p:spPr bwMode="auto">
            <a:xfrm>
              <a:off x="4333391" y="254641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FF8413-BCCD-4521-987D-C5F1D5D2AA60}"/>
                </a:ext>
              </a:extLst>
            </p:cNvPr>
            <p:cNvSpPr/>
            <p:nvPr/>
          </p:nvSpPr>
          <p:spPr bwMode="auto">
            <a:xfrm>
              <a:off x="4605709" y="2606365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63D51E-096C-441A-9172-1EEAD19CDE62}"/>
                </a:ext>
              </a:extLst>
            </p:cNvPr>
            <p:cNvSpPr/>
            <p:nvPr/>
          </p:nvSpPr>
          <p:spPr bwMode="auto">
            <a:xfrm flipV="1">
              <a:off x="4679515" y="266130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1AAE-BD89-486D-8B4E-180EF43D31C8}"/>
                </a:ext>
              </a:extLst>
            </p:cNvPr>
            <p:cNvSpPr/>
            <p:nvPr/>
          </p:nvSpPr>
          <p:spPr bwMode="auto">
            <a:xfrm flipV="1">
              <a:off x="4684970" y="27819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7497205-C7F3-4D04-8FEA-C11A3170CEA5}"/>
                </a:ext>
              </a:extLst>
            </p:cNvPr>
            <p:cNvSpPr/>
            <p:nvPr/>
          </p:nvSpPr>
          <p:spPr bwMode="auto">
            <a:xfrm>
              <a:off x="3751623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DFFD2B-2160-4A4D-A54A-149A1F8AD9DF}"/>
                </a:ext>
              </a:extLst>
            </p:cNvPr>
            <p:cNvGrpSpPr/>
            <p:nvPr/>
          </p:nvGrpSpPr>
          <p:grpSpPr>
            <a:xfrm>
              <a:off x="6919838" y="2218984"/>
              <a:ext cx="4143302" cy="3177874"/>
              <a:chOff x="1100031" y="1763273"/>
              <a:chExt cx="3744373" cy="2102671"/>
            </a:xfrm>
          </p:grpSpPr>
          <p:sp>
            <p:nvSpPr>
              <p:cNvPr id="90" name="Freeform 6 2 3 2">
                <a:extLst>
                  <a:ext uri="{FF2B5EF4-FFF2-40B4-BE49-F238E27FC236}">
                    <a16:creationId xmlns:a16="http://schemas.microsoft.com/office/drawing/2014/main" id="{E42F8D0C-C3F9-4D89-BFEA-6B7E1CFB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 2 4 2">
                <a:extLst>
                  <a:ext uri="{FF2B5EF4-FFF2-40B4-BE49-F238E27FC236}">
                    <a16:creationId xmlns:a16="http://schemas.microsoft.com/office/drawing/2014/main" id="{B8BC3197-1BA5-41C3-962F-C16B135F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A23EC75-6706-43B7-BD50-A534FA6708FE}"/>
                  </a:ext>
                </a:extLst>
              </p:cNvPr>
              <p:cNvCxnSpPr>
                <a:stCxn id="91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5FE7A5C-ABFD-4729-AA1C-7C542210F74C}"/>
                </a:ext>
              </a:extLst>
            </p:cNvPr>
            <p:cNvSpPr/>
            <p:nvPr/>
          </p:nvSpPr>
          <p:spPr bwMode="auto">
            <a:xfrm>
              <a:off x="9135699" y="3723904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9C241-D24D-492F-A735-58ADBA6A22E2}"/>
                </a:ext>
              </a:extLst>
            </p:cNvPr>
            <p:cNvSpPr/>
            <p:nvPr/>
          </p:nvSpPr>
          <p:spPr bwMode="auto">
            <a:xfrm>
              <a:off x="9066965" y="3982475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8D5D68-4924-4690-937A-535C36CD75E0}"/>
                </a:ext>
              </a:extLst>
            </p:cNvPr>
            <p:cNvSpPr/>
            <p:nvPr/>
          </p:nvSpPr>
          <p:spPr bwMode="auto">
            <a:xfrm>
              <a:off x="9339282" y="4042424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4FC4AD5-B5F2-49EB-8972-70F7B054BA11}"/>
                </a:ext>
              </a:extLst>
            </p:cNvPr>
            <p:cNvSpPr/>
            <p:nvPr/>
          </p:nvSpPr>
          <p:spPr bwMode="auto">
            <a:xfrm flipV="1">
              <a:off x="9413088" y="409736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211D1-0D2E-4771-8459-807D1B10D4CE}"/>
                </a:ext>
              </a:extLst>
            </p:cNvPr>
            <p:cNvSpPr/>
            <p:nvPr/>
          </p:nvSpPr>
          <p:spPr bwMode="auto">
            <a:xfrm flipV="1">
              <a:off x="9418544" y="4217965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B4FADF1-ADCA-46EC-9497-190FDB573804}"/>
                </a:ext>
              </a:extLst>
            </p:cNvPr>
            <p:cNvSpPr/>
            <p:nvPr/>
          </p:nvSpPr>
          <p:spPr bwMode="auto">
            <a:xfrm>
              <a:off x="9278077" y="2287845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8F1073-20F8-4431-87C6-3A0707553BB0}"/>
                </a:ext>
              </a:extLst>
            </p:cNvPr>
            <p:cNvGrpSpPr/>
            <p:nvPr/>
          </p:nvGrpSpPr>
          <p:grpSpPr>
            <a:xfrm>
              <a:off x="9209343" y="2546415"/>
              <a:ext cx="430842" cy="418884"/>
              <a:chOff x="9317702" y="2229836"/>
              <a:chExt cx="430842" cy="41888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07EFD90-7489-41AA-AF5B-9753FFF831A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98331AE-72F5-464E-833B-DF77D1B23EE9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D5BD292-2EF8-48FF-AA4F-204914DB5CF4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70EA3F-0E02-45E5-A49A-4E57532C80DC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BB404E53-89D6-40BD-A016-C1CAD8303D64}"/>
                </a:ext>
              </a:extLst>
            </p:cNvPr>
            <p:cNvSpPr/>
            <p:nvPr/>
          </p:nvSpPr>
          <p:spPr bwMode="auto">
            <a:xfrm>
              <a:off x="9743326" y="4097364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FDEB09-AC6B-48F0-BD89-AE33B94F0E43}"/>
                </a:ext>
              </a:extLst>
            </p:cNvPr>
            <p:cNvGrpSpPr/>
            <p:nvPr/>
          </p:nvGrpSpPr>
          <p:grpSpPr>
            <a:xfrm>
              <a:off x="1758301" y="-1284574"/>
              <a:ext cx="4143302" cy="3177874"/>
              <a:chOff x="1100031" y="1763273"/>
              <a:chExt cx="3744373" cy="2102671"/>
            </a:xfrm>
          </p:grpSpPr>
          <p:sp>
            <p:nvSpPr>
              <p:cNvPr id="107" name="Freeform 6 2 1 3">
                <a:extLst>
                  <a:ext uri="{FF2B5EF4-FFF2-40B4-BE49-F238E27FC236}">
                    <a16:creationId xmlns:a16="http://schemas.microsoft.com/office/drawing/2014/main" id="{53D4664C-3468-40DA-AB22-24443401D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 2 2 3">
                <a:extLst>
                  <a:ext uri="{FF2B5EF4-FFF2-40B4-BE49-F238E27FC236}">
                    <a16:creationId xmlns:a16="http://schemas.microsoft.com/office/drawing/2014/main" id="{C6F0B994-2534-42B9-A40B-85EF3354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5B8D896-5BA5-41C4-BAE5-1CC9AECC8F43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03FC786-107F-44AA-9FD1-116B7847C38F}"/>
                </a:ext>
              </a:extLst>
            </p:cNvPr>
            <p:cNvSpPr/>
            <p:nvPr/>
          </p:nvSpPr>
          <p:spPr bwMode="auto">
            <a:xfrm>
              <a:off x="320327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866D48-8343-4CB2-9E54-013C84FEC3A1}"/>
                </a:ext>
              </a:extLst>
            </p:cNvPr>
            <p:cNvSpPr/>
            <p:nvPr/>
          </p:nvSpPr>
          <p:spPr bwMode="auto">
            <a:xfrm>
              <a:off x="313454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D91465C-213C-4791-9030-20C845978C85}"/>
                </a:ext>
              </a:extLst>
            </p:cNvPr>
            <p:cNvSpPr/>
            <p:nvPr/>
          </p:nvSpPr>
          <p:spPr bwMode="auto">
            <a:xfrm>
              <a:off x="340686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61AD24A-8DE0-48DF-89C7-CE780E99302F}"/>
                </a:ext>
              </a:extLst>
            </p:cNvPr>
            <p:cNvSpPr/>
            <p:nvPr/>
          </p:nvSpPr>
          <p:spPr bwMode="auto">
            <a:xfrm flipV="1">
              <a:off x="348066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7AC665-ECD8-47AF-8651-16C6CCFCB170}"/>
                </a:ext>
              </a:extLst>
            </p:cNvPr>
            <p:cNvSpPr/>
            <p:nvPr/>
          </p:nvSpPr>
          <p:spPr bwMode="auto">
            <a:xfrm flipV="1">
              <a:off x="348612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EC75CDE-F010-44B3-A1D6-6C027C657684}"/>
                </a:ext>
              </a:extLst>
            </p:cNvPr>
            <p:cNvSpPr/>
            <p:nvPr/>
          </p:nvSpPr>
          <p:spPr bwMode="auto">
            <a:xfrm>
              <a:off x="4402125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50E7881-A910-4D42-8EDC-2E0068463245}"/>
                </a:ext>
              </a:extLst>
            </p:cNvPr>
            <p:cNvSpPr/>
            <p:nvPr/>
          </p:nvSpPr>
          <p:spPr bwMode="auto">
            <a:xfrm>
              <a:off x="4333391" y="-957143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F0905-CEC0-450D-AECA-0187FB579095}"/>
                </a:ext>
              </a:extLst>
            </p:cNvPr>
            <p:cNvSpPr/>
            <p:nvPr/>
          </p:nvSpPr>
          <p:spPr bwMode="auto">
            <a:xfrm>
              <a:off x="4605709" y="-897193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689607-0039-4216-A7D3-3B4A16EF68D4}"/>
                </a:ext>
              </a:extLst>
            </p:cNvPr>
            <p:cNvSpPr/>
            <p:nvPr/>
          </p:nvSpPr>
          <p:spPr bwMode="auto">
            <a:xfrm flipV="1">
              <a:off x="4679515" y="-842254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C7EF9D-B2D7-4182-B20E-E1E00AC95AC6}"/>
                </a:ext>
              </a:extLst>
            </p:cNvPr>
            <p:cNvSpPr/>
            <p:nvPr/>
          </p:nvSpPr>
          <p:spPr bwMode="auto">
            <a:xfrm flipV="1">
              <a:off x="4684970" y="-721652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ACAF9D5D-C42A-44F4-A378-FF0459B620E8}"/>
                </a:ext>
              </a:extLst>
            </p:cNvPr>
            <p:cNvSpPr/>
            <p:nvPr/>
          </p:nvSpPr>
          <p:spPr bwMode="auto">
            <a:xfrm>
              <a:off x="3751623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F3A4BA-663E-41D3-BC3E-D19889884A1D}"/>
                </a:ext>
              </a:extLst>
            </p:cNvPr>
            <p:cNvGrpSpPr/>
            <p:nvPr/>
          </p:nvGrpSpPr>
          <p:grpSpPr>
            <a:xfrm>
              <a:off x="6919838" y="-1284574"/>
              <a:ext cx="4143302" cy="3177874"/>
              <a:chOff x="1100031" y="1763273"/>
              <a:chExt cx="3744373" cy="2102671"/>
            </a:xfrm>
          </p:grpSpPr>
          <p:sp>
            <p:nvSpPr>
              <p:cNvPr id="122" name="Freeform 6 2 3 3">
                <a:extLst>
                  <a:ext uri="{FF2B5EF4-FFF2-40B4-BE49-F238E27FC236}">
                    <a16:creationId xmlns:a16="http://schemas.microsoft.com/office/drawing/2014/main" id="{9908CD2D-4415-416C-9CC1-21F2EFAE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1763273"/>
                <a:ext cx="3744373" cy="1792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6 2 4 3">
                <a:extLst>
                  <a:ext uri="{FF2B5EF4-FFF2-40B4-BE49-F238E27FC236}">
                    <a16:creationId xmlns:a16="http://schemas.microsoft.com/office/drawing/2014/main" id="{448153F3-7E85-40E0-9DC3-AA61454A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031" y="3556193"/>
                <a:ext cx="3744373" cy="3097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blipFill>
                <a:blip r:embed="rId7"/>
                <a:tile tx="0" ty="0" sx="100000" sy="100000" flip="none" algn="tl"/>
              </a:blipFill>
              <a:ln w="5715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3D108BF-0015-46A4-8230-7226DE446931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1100031" y="3556193"/>
                <a:ext cx="37443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788FE1-7E16-4A33-BCF1-6E07D69B0167}"/>
                </a:ext>
              </a:extLst>
            </p:cNvPr>
            <p:cNvSpPr/>
            <p:nvPr/>
          </p:nvSpPr>
          <p:spPr bwMode="auto">
            <a:xfrm>
              <a:off x="9135699" y="220346"/>
              <a:ext cx="284755" cy="932817"/>
            </a:xfrm>
            <a:prstGeom prst="ellipse">
              <a:avLst/>
            </a:prstGeom>
            <a:solidFill>
              <a:srgbClr val="6B310A"/>
            </a:solidFill>
            <a:ln w="12700">
              <a:solidFill>
                <a:srgbClr val="6B310A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55A18D-5AD5-4951-ABF4-39293B5BBFC9}"/>
                </a:ext>
              </a:extLst>
            </p:cNvPr>
            <p:cNvSpPr/>
            <p:nvPr/>
          </p:nvSpPr>
          <p:spPr bwMode="auto">
            <a:xfrm>
              <a:off x="9066965" y="478917"/>
              <a:ext cx="422222" cy="41888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FF42763-B82B-4126-B3E3-CB150F51459C}"/>
                </a:ext>
              </a:extLst>
            </p:cNvPr>
            <p:cNvSpPr/>
            <p:nvPr/>
          </p:nvSpPr>
          <p:spPr bwMode="auto">
            <a:xfrm>
              <a:off x="9339282" y="538866"/>
              <a:ext cx="158524" cy="29614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208C95A-28DB-45E8-9183-3C6F815403A5}"/>
                </a:ext>
              </a:extLst>
            </p:cNvPr>
            <p:cNvSpPr/>
            <p:nvPr/>
          </p:nvSpPr>
          <p:spPr bwMode="auto">
            <a:xfrm flipV="1">
              <a:off x="9413088" y="593806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391BF8-0DF8-4797-A20C-FC3DDA5B3CE3}"/>
                </a:ext>
              </a:extLst>
            </p:cNvPr>
            <p:cNvSpPr/>
            <p:nvPr/>
          </p:nvSpPr>
          <p:spPr bwMode="auto">
            <a:xfrm flipV="1">
              <a:off x="9418544" y="714407"/>
              <a:ext cx="38785" cy="387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E4F884A-9F43-4DF2-957F-EDDEE345C29C}"/>
                </a:ext>
              </a:extLst>
            </p:cNvPr>
            <p:cNvSpPr/>
            <p:nvPr/>
          </p:nvSpPr>
          <p:spPr bwMode="auto">
            <a:xfrm>
              <a:off x="10327463" y="-1215713"/>
              <a:ext cx="284755" cy="9328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F8D63C-E775-4356-BD16-D9166A9BD0DE}"/>
                </a:ext>
              </a:extLst>
            </p:cNvPr>
            <p:cNvGrpSpPr/>
            <p:nvPr/>
          </p:nvGrpSpPr>
          <p:grpSpPr>
            <a:xfrm>
              <a:off x="10258729" y="-957143"/>
              <a:ext cx="430842" cy="418884"/>
              <a:chOff x="9317702" y="2229836"/>
              <a:chExt cx="430842" cy="41888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AE2BB6-37B7-4570-BB71-9B6FBE3A7B64}"/>
                  </a:ext>
                </a:extLst>
              </p:cNvPr>
              <p:cNvSpPr/>
              <p:nvPr/>
            </p:nvSpPr>
            <p:spPr bwMode="auto">
              <a:xfrm>
                <a:off x="9317702" y="2229836"/>
                <a:ext cx="422222" cy="41888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7DC0728-9FF1-4A2B-81A6-D8DA2EC6F65A}"/>
                  </a:ext>
                </a:extLst>
              </p:cNvPr>
              <p:cNvSpPr/>
              <p:nvPr/>
            </p:nvSpPr>
            <p:spPr bwMode="auto">
              <a:xfrm>
                <a:off x="9590020" y="2289786"/>
                <a:ext cx="158524" cy="29614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166D114-A108-4A5F-8D32-21D0A70982A3}"/>
                  </a:ext>
                </a:extLst>
              </p:cNvPr>
              <p:cNvSpPr/>
              <p:nvPr/>
            </p:nvSpPr>
            <p:spPr bwMode="auto">
              <a:xfrm flipV="1">
                <a:off x="9663826" y="2344725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A05FE3E-276C-4682-AD01-D56915B0476E}"/>
                  </a:ext>
                </a:extLst>
              </p:cNvPr>
              <p:cNvSpPr/>
              <p:nvPr/>
            </p:nvSpPr>
            <p:spPr bwMode="auto">
              <a:xfrm flipV="1">
                <a:off x="9669281" y="2465327"/>
                <a:ext cx="38785" cy="387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144" name="Arrow: Right 143">
              <a:extLst>
                <a:ext uri="{FF2B5EF4-FFF2-40B4-BE49-F238E27FC236}">
                  <a16:creationId xmlns:a16="http://schemas.microsoft.com/office/drawing/2014/main" id="{E76987AA-5099-4A80-9236-32DF16CA5F9F}"/>
                </a:ext>
              </a:extLst>
            </p:cNvPr>
            <p:cNvSpPr/>
            <p:nvPr/>
          </p:nvSpPr>
          <p:spPr bwMode="auto">
            <a:xfrm>
              <a:off x="9743326" y="593806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5" name="Arrow: Right 144">
              <a:extLst>
                <a:ext uri="{FF2B5EF4-FFF2-40B4-BE49-F238E27FC236}">
                  <a16:creationId xmlns:a16="http://schemas.microsoft.com/office/drawing/2014/main" id="{FE489DEF-D134-4907-AEFF-0C87B580C666}"/>
                </a:ext>
              </a:extLst>
            </p:cNvPr>
            <p:cNvSpPr/>
            <p:nvPr/>
          </p:nvSpPr>
          <p:spPr bwMode="auto">
            <a:xfrm>
              <a:off x="4973024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315BD88E-8E54-4A38-8728-3F21479022B1}"/>
                </a:ext>
              </a:extLst>
            </p:cNvPr>
            <p:cNvSpPr/>
            <p:nvPr/>
          </p:nvSpPr>
          <p:spPr bwMode="auto">
            <a:xfrm>
              <a:off x="10883711" y="-865190"/>
              <a:ext cx="772715" cy="231770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5C1033-8D50-41D1-B95D-C90F26225E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6259" y="-538255"/>
              <a:ext cx="3748845" cy="10171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9924E0-1537-4B44-95F1-E10C984FA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2545" y="2413914"/>
              <a:ext cx="3799050" cy="2813506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F9EC723-9530-4CE2-B1B3-C62C5D723E0F}"/>
                </a:ext>
              </a:extLst>
            </p:cNvPr>
            <p:cNvSpPr/>
            <p:nvPr/>
          </p:nvSpPr>
          <p:spPr bwMode="auto">
            <a:xfrm>
              <a:off x="5795673" y="5730548"/>
              <a:ext cx="2693802" cy="2340286"/>
            </a:xfrm>
            <a:prstGeom prst="wedgeEllipseCallout">
              <a:avLst>
                <a:gd name="adj1" fmla="val 74212"/>
                <a:gd name="adj2" fmla="val -206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084E522-2C0A-4388-BC99-B0A587A1C7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72" y="6242474"/>
              <a:ext cx="2429475" cy="10284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250766-DEB2-48E1-83CB-ECCC883261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0486" y="5995216"/>
              <a:ext cx="3799049" cy="281350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E5703A-3F47-44E8-9E22-8620C94CAF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0307" y="9492040"/>
              <a:ext cx="12227614" cy="34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3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B12FA7-84E2-468F-B7E6-E4C082E29C4A}"/>
              </a:ext>
            </a:extLst>
          </p:cNvPr>
          <p:cNvGrpSpPr/>
          <p:nvPr/>
        </p:nvGrpSpPr>
        <p:grpSpPr>
          <a:xfrm>
            <a:off x="15112" y="-345384"/>
            <a:ext cx="4415277" cy="3317876"/>
            <a:chOff x="15112" y="-345384"/>
            <a:chExt cx="4415277" cy="3317876"/>
          </a:xfrm>
        </p:grpSpPr>
        <p:sp>
          <p:nvSpPr>
            <p:cNvPr id="72" name="Line 6 3 1">
              <a:extLst>
                <a:ext uri="{FF2B5EF4-FFF2-40B4-BE49-F238E27FC236}">
                  <a16:creationId xmlns:a16="http://schemas.microsoft.com/office/drawing/2014/main" id="{61A576AB-1261-4D92-ADD6-8B89F364A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51" y="376928"/>
              <a:ext cx="0" cy="1689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" name="Rectangle 137 2 1" descr="Granite">
              <a:extLst>
                <a:ext uri="{FF2B5EF4-FFF2-40B4-BE49-F238E27FC236}">
                  <a16:creationId xmlns:a16="http://schemas.microsoft.com/office/drawing/2014/main" id="{237B03DC-9AA9-443E-8563-3257A1D4F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016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Rectangle 138 2 1" descr="Granite">
              <a:extLst>
                <a:ext uri="{FF2B5EF4-FFF2-40B4-BE49-F238E27FC236}">
                  <a16:creationId xmlns:a16="http://schemas.microsoft.com/office/drawing/2014/main" id="{231DB85D-F515-4024-8364-A91B0417A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591" y="120150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6" name="Freeform 139 2 1" descr="Granite">
              <a:extLst>
                <a:ext uri="{FF2B5EF4-FFF2-40B4-BE49-F238E27FC236}">
                  <a16:creationId xmlns:a16="http://schemas.microsoft.com/office/drawing/2014/main" id="{F4F5EB3F-1F34-4C9A-93AB-9EC673AC4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576" y="1555092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7" name="Freeform 141 2 1">
              <a:extLst>
                <a:ext uri="{FF2B5EF4-FFF2-40B4-BE49-F238E27FC236}">
                  <a16:creationId xmlns:a16="http://schemas.microsoft.com/office/drawing/2014/main" id="{C26044C0-B8F3-484A-B527-F29355AC9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64" y="1512372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8" name="Freeform 142 2 1">
              <a:extLst>
                <a:ext uri="{FF2B5EF4-FFF2-40B4-BE49-F238E27FC236}">
                  <a16:creationId xmlns:a16="http://schemas.microsoft.com/office/drawing/2014/main" id="{D7C6AFCB-2EA3-4618-BF62-AE89A843D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85" y="1503609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9" name="Rectangle 143 2 1" descr="Granite">
              <a:extLst>
                <a:ext uri="{FF2B5EF4-FFF2-40B4-BE49-F238E27FC236}">
                  <a16:creationId xmlns:a16="http://schemas.microsoft.com/office/drawing/2014/main" id="{5F58533A-C5EA-4E79-B954-EA8DD380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814" y="1903421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0" name="Arc 153 2 1">
              <a:extLst>
                <a:ext uri="{FF2B5EF4-FFF2-40B4-BE49-F238E27FC236}">
                  <a16:creationId xmlns:a16="http://schemas.microsoft.com/office/drawing/2014/main" id="{56523376-D025-4361-B3A9-279BBA909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089" y="2046915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1" name="Arc 154 2 1">
              <a:extLst>
                <a:ext uri="{FF2B5EF4-FFF2-40B4-BE49-F238E27FC236}">
                  <a16:creationId xmlns:a16="http://schemas.microsoft.com/office/drawing/2014/main" id="{CC6CCC9E-C697-4C63-AA3C-9486F661E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3079" y="2102926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1" name="Oval 155 2 1">
              <a:extLst>
                <a:ext uri="{FF2B5EF4-FFF2-40B4-BE49-F238E27FC236}">
                  <a16:creationId xmlns:a16="http://schemas.microsoft.com/office/drawing/2014/main" id="{79CB2C7A-F1F8-4D8F-AA9E-D6A0A7644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39" y="222217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" name="Oval 156 2 1">
              <a:extLst>
                <a:ext uri="{FF2B5EF4-FFF2-40B4-BE49-F238E27FC236}">
                  <a16:creationId xmlns:a16="http://schemas.microsoft.com/office/drawing/2014/main" id="{470E8049-F76E-4158-94B3-5BD4888BD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24" y="235033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Oval 157 2 1">
              <a:extLst>
                <a:ext uri="{FF2B5EF4-FFF2-40B4-BE49-F238E27FC236}">
                  <a16:creationId xmlns:a16="http://schemas.microsoft.com/office/drawing/2014/main" id="{02249D68-6E83-450B-AC0A-3A9649762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608" y="2540930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Oval 158 2 1">
              <a:extLst>
                <a:ext uri="{FF2B5EF4-FFF2-40B4-BE49-F238E27FC236}">
                  <a16:creationId xmlns:a16="http://schemas.microsoft.com/office/drawing/2014/main" id="{FC1721E1-4859-42BA-91E8-B88ECCA68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893" y="2784103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6" name="AutoShape 160 2 1">
              <a:extLst>
                <a:ext uri="{FF2B5EF4-FFF2-40B4-BE49-F238E27FC236}">
                  <a16:creationId xmlns:a16="http://schemas.microsoft.com/office/drawing/2014/main" id="{F0BDBCF5-A83E-47CD-A431-C0A21603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4" y="1970239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7" name="Line 161 2 1">
              <a:extLst>
                <a:ext uri="{FF2B5EF4-FFF2-40B4-BE49-F238E27FC236}">
                  <a16:creationId xmlns:a16="http://schemas.microsoft.com/office/drawing/2014/main" id="{274CC78E-FA38-4194-8049-D00B53CD7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8" name="Line 162 2 1">
              <a:extLst>
                <a:ext uri="{FF2B5EF4-FFF2-40B4-BE49-F238E27FC236}">
                  <a16:creationId xmlns:a16="http://schemas.microsoft.com/office/drawing/2014/main" id="{B2DE38C3-2B98-4F3E-94AB-8C7757AD4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9948" y="2051297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9" name="Line 163 2 1">
              <a:extLst>
                <a:ext uri="{FF2B5EF4-FFF2-40B4-BE49-F238E27FC236}">
                  <a16:creationId xmlns:a16="http://schemas.microsoft.com/office/drawing/2014/main" id="{A6B70AE9-DF29-424B-9CC0-F2AA7DFA1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11557" y="2002005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" name="Freeform 169 2 1" descr="Granite">
              <a:extLst>
                <a:ext uri="{FF2B5EF4-FFF2-40B4-BE49-F238E27FC236}">
                  <a16:creationId xmlns:a16="http://schemas.microsoft.com/office/drawing/2014/main" id="{C3E337E8-C058-4D41-8AD3-0E201E807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591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7" name="Freeform 170 2 1" descr="Granite">
              <a:extLst>
                <a:ext uri="{FF2B5EF4-FFF2-40B4-BE49-F238E27FC236}">
                  <a16:creationId xmlns:a16="http://schemas.microsoft.com/office/drawing/2014/main" id="{14268D71-8AF4-43DD-A76D-A022A08651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6822" y="-143835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" name="AutoShape 172 2 1">
              <a:extLst>
                <a:ext uri="{FF2B5EF4-FFF2-40B4-BE49-F238E27FC236}">
                  <a16:creationId xmlns:a16="http://schemas.microsoft.com/office/drawing/2014/main" id="{05D572D5-1792-4CAD-A756-06285487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884" y="-345384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5" name="Freeform 173 2 1" descr="Granite">
              <a:extLst>
                <a:ext uri="{FF2B5EF4-FFF2-40B4-BE49-F238E27FC236}">
                  <a16:creationId xmlns:a16="http://schemas.microsoft.com/office/drawing/2014/main" id="{FBEBECFF-0B4A-4953-84F8-5577B1DE5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378" y="-252277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" name="AutoShape 174 2 1">
              <a:extLst>
                <a:ext uri="{FF2B5EF4-FFF2-40B4-BE49-F238E27FC236}">
                  <a16:creationId xmlns:a16="http://schemas.microsoft.com/office/drawing/2014/main" id="{5DA6538D-8854-454A-8453-41740DA0F6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01124" y="257072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0" name="Line 175 2 1">
              <a:extLst>
                <a:ext uri="{FF2B5EF4-FFF2-40B4-BE49-F238E27FC236}">
                  <a16:creationId xmlns:a16="http://schemas.microsoft.com/office/drawing/2014/main" id="{1C41C19D-AACA-4244-9AD2-0E14B53CD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4845" y="391803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" name="Line 176 2 1">
              <a:extLst>
                <a:ext uri="{FF2B5EF4-FFF2-40B4-BE49-F238E27FC236}">
                  <a16:creationId xmlns:a16="http://schemas.microsoft.com/office/drawing/2014/main" id="{0EBE6898-1DDD-4DB3-BCBA-F592FFB97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124" y="421379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Line 177 2 1">
              <a:extLst>
                <a:ext uri="{FF2B5EF4-FFF2-40B4-BE49-F238E27FC236}">
                  <a16:creationId xmlns:a16="http://schemas.microsoft.com/office/drawing/2014/main" id="{322BA0A8-1DF8-4621-8E3A-B45D6A906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783" y="450954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2" name="Line 179 2 1">
              <a:extLst>
                <a:ext uri="{FF2B5EF4-FFF2-40B4-BE49-F238E27FC236}">
                  <a16:creationId xmlns:a16="http://schemas.microsoft.com/office/drawing/2014/main" id="{5E931E3D-7471-4E23-B395-A477020FC7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634117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3" name="Line 180 2 1">
              <a:extLst>
                <a:ext uri="{FF2B5EF4-FFF2-40B4-BE49-F238E27FC236}">
                  <a16:creationId xmlns:a16="http://schemas.microsoft.com/office/drawing/2014/main" id="{A4BC43C8-6DAB-45DB-B965-AF1406BDAE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553090" y="983307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0" name="Arc 182 2 1">
              <a:extLst>
                <a:ext uri="{FF2B5EF4-FFF2-40B4-BE49-F238E27FC236}">
                  <a16:creationId xmlns:a16="http://schemas.microsoft.com/office/drawing/2014/main" id="{E14753B7-CEF3-4741-9A37-8B8F0E60B192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55" y="188101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1" name="Arc 183 2 1">
              <a:extLst>
                <a:ext uri="{FF2B5EF4-FFF2-40B4-BE49-F238E27FC236}">
                  <a16:creationId xmlns:a16="http://schemas.microsoft.com/office/drawing/2014/main" id="{B1536CFA-69DD-4358-9B92-02F0F54C730E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60270" y="268940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8" name="Line 185 2 1">
              <a:extLst>
                <a:ext uri="{FF2B5EF4-FFF2-40B4-BE49-F238E27FC236}">
                  <a16:creationId xmlns:a16="http://schemas.microsoft.com/office/drawing/2014/main" id="{C8C83274-1D26-4704-90E2-F308DE351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193541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9" name="Line 186 2 1">
              <a:extLst>
                <a:ext uri="{FF2B5EF4-FFF2-40B4-BE49-F238E27FC236}">
                  <a16:creationId xmlns:a16="http://schemas.microsoft.com/office/drawing/2014/main" id="{AF9DEB6D-4898-4B9B-AFA5-06B0CFBB5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105" y="274599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Rectangle 187 2 1">
              <a:extLst>
                <a:ext uri="{FF2B5EF4-FFF2-40B4-BE49-F238E27FC236}">
                  <a16:creationId xmlns:a16="http://schemas.microsoft.com/office/drawing/2014/main" id="{6A844A3C-CED4-422E-9594-6A7BE902D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496" y="202304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Freeform 188 2 1">
              <a:extLst>
                <a:ext uri="{FF2B5EF4-FFF2-40B4-BE49-F238E27FC236}">
                  <a16:creationId xmlns:a16="http://schemas.microsoft.com/office/drawing/2014/main" id="{D43F9DA5-6EE7-4B40-BB4A-8524B312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155" y="2548597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3" name="Line 145 2 1">
              <a:extLst>
                <a:ext uri="{FF2B5EF4-FFF2-40B4-BE49-F238E27FC236}">
                  <a16:creationId xmlns:a16="http://schemas.microsoft.com/office/drawing/2014/main" id="{BECEED44-1F0A-485D-B9DE-1597CF33E1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36346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8" name="Line 146 2 1">
              <a:extLst>
                <a:ext uri="{FF2B5EF4-FFF2-40B4-BE49-F238E27FC236}">
                  <a16:creationId xmlns:a16="http://schemas.microsoft.com/office/drawing/2014/main" id="{B7726A5D-2A9E-42A2-9DA9-362B3611C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935" y="2538723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73" name="Group 147">
              <a:extLst>
                <a:ext uri="{FF2B5EF4-FFF2-40B4-BE49-F238E27FC236}">
                  <a16:creationId xmlns:a16="http://schemas.microsoft.com/office/drawing/2014/main" id="{D729CE30-1A17-4D9D-8FE6-6AEA09B1F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5543" y="2359081"/>
              <a:ext cx="424846" cy="425006"/>
              <a:chOff x="4380" y="3764"/>
              <a:chExt cx="388" cy="388"/>
            </a:xfrm>
          </p:grpSpPr>
          <p:sp>
            <p:nvSpPr>
              <p:cNvPr id="176" name="Arc 148 2 1">
                <a:extLst>
                  <a:ext uri="{FF2B5EF4-FFF2-40B4-BE49-F238E27FC236}">
                    <a16:creationId xmlns:a16="http://schemas.microsoft.com/office/drawing/2014/main" id="{FB6E3AE8-750C-44B9-89B1-D5891C291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764"/>
                <a:ext cx="388" cy="3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7" name="Arc 149 2 1">
                <a:extLst>
                  <a:ext uri="{FF2B5EF4-FFF2-40B4-BE49-F238E27FC236}">
                    <a16:creationId xmlns:a16="http://schemas.microsoft.com/office/drawing/2014/main" id="{62DC42C5-3D25-49DE-AB44-93F1E6082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3924"/>
                <a:ext cx="228" cy="2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4" name="Line 150 2 1">
              <a:extLst>
                <a:ext uri="{FF2B5EF4-FFF2-40B4-BE49-F238E27FC236}">
                  <a16:creationId xmlns:a16="http://schemas.microsoft.com/office/drawing/2014/main" id="{6937CE4E-DC5B-4B3D-9D84-CB6CA1C9AE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5195" y="2770942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5" name="Line 151 2 1">
              <a:extLst>
                <a:ext uri="{FF2B5EF4-FFF2-40B4-BE49-F238E27FC236}">
                  <a16:creationId xmlns:a16="http://schemas.microsoft.com/office/drawing/2014/main" id="{B8D189EC-F782-406D-973D-56E528D8A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389" y="2775324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5" name="Arc 164 2 1">
              <a:extLst>
                <a:ext uri="{FF2B5EF4-FFF2-40B4-BE49-F238E27FC236}">
                  <a16:creationId xmlns:a16="http://schemas.microsoft.com/office/drawing/2014/main" id="{AC8FC8AD-DAC4-4D06-9512-E5C9920C12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3077" y="2362367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6" name="Arc 165 2 1">
              <a:extLst>
                <a:ext uri="{FF2B5EF4-FFF2-40B4-BE49-F238E27FC236}">
                  <a16:creationId xmlns:a16="http://schemas.microsoft.com/office/drawing/2014/main" id="{D986BCBD-7C75-4B2F-AED2-6F41C715D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1624" y="2540913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7" name="Arc 166 2 1">
              <a:extLst>
                <a:ext uri="{FF2B5EF4-FFF2-40B4-BE49-F238E27FC236}">
                  <a16:creationId xmlns:a16="http://schemas.microsoft.com/office/drawing/2014/main" id="{85B0E7A9-1C83-47FE-AA79-C5B2310FC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630" y="2494907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8" name="Arc 167 2 1">
              <a:extLst>
                <a:ext uri="{FF2B5EF4-FFF2-40B4-BE49-F238E27FC236}">
                  <a16:creationId xmlns:a16="http://schemas.microsoft.com/office/drawing/2014/main" id="{2E3BAE36-6CAB-4FCA-B98F-6E3C3C0017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8921" y="2455474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0" name="Arc 168 2 1">
              <a:extLst>
                <a:ext uri="{FF2B5EF4-FFF2-40B4-BE49-F238E27FC236}">
                  <a16:creationId xmlns:a16="http://schemas.microsoft.com/office/drawing/2014/main" id="{7CF26702-DD16-4586-8566-BA1ADD4A6D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926" y="2416040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2" name="Rectangle 189 2 1">
              <a:extLst>
                <a:ext uri="{FF2B5EF4-FFF2-40B4-BE49-F238E27FC236}">
                  <a16:creationId xmlns:a16="http://schemas.microsoft.com/office/drawing/2014/main" id="{A2B19F1A-C2BB-4B0B-9C60-5C331324F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161" y="2372225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Rectangle 190 2 1">
              <a:extLst>
                <a:ext uri="{FF2B5EF4-FFF2-40B4-BE49-F238E27FC236}">
                  <a16:creationId xmlns:a16="http://schemas.microsoft.com/office/drawing/2014/main" id="{1A49391F-7868-43E4-AB26-40AADBF5A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873" y="1621910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A183EF0-54E8-4256-B866-7297A5F3D3D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6" y="998853"/>
              <a:ext cx="224000" cy="216381"/>
            </a:xfrm>
            <a:prstGeom prst="rect">
              <a:avLst/>
            </a:prstGeom>
            <a:noFill/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AD8AA5-857B-4E00-8104-1D870446D0C9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2078411"/>
              <a:ext cx="1039617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831AD3-E2CC-4C21-9242-1FEFA59983C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" y="368801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Line 140 2 1">
              <a:extLst>
                <a:ext uri="{FF2B5EF4-FFF2-40B4-BE49-F238E27FC236}">
                  <a16:creationId xmlns:a16="http://schemas.microsoft.com/office/drawing/2014/main" id="{77CB65DE-63A8-46E1-B371-33416522A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2305" y="368801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595E9BE-9C70-4445-B904-85B6BE14AB90}"/>
                </a:ext>
              </a:extLst>
            </p:cNvPr>
            <p:cNvCxnSpPr>
              <a:cxnSpLocks/>
            </p:cNvCxnSpPr>
            <p:nvPr/>
          </p:nvCxnSpPr>
          <p:spPr>
            <a:xfrm>
              <a:off x="2525013" y="1636149"/>
              <a:ext cx="113766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Line 6 4">
              <a:extLst>
                <a:ext uri="{FF2B5EF4-FFF2-40B4-BE49-F238E27FC236}">
                  <a16:creationId xmlns:a16="http://schemas.microsoft.com/office/drawing/2014/main" id="{46E7DB01-4488-42A3-B3EA-B31D6F726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148" y="380439"/>
              <a:ext cx="0" cy="12414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FF4EE3-7BBC-4389-8A37-24009790097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726" y="892187"/>
              <a:ext cx="614095" cy="214857"/>
            </a:xfrm>
            <a:prstGeom prst="rect">
              <a:avLst/>
            </a:prstGeom>
            <a:noFill/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E8F511F-BDF6-442F-9AC3-FDED3B1B65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42" y="3122584"/>
            <a:ext cx="6598091" cy="23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A0812F-CDF2-4931-A2B8-5852A2B110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738" y="3447974"/>
            <a:ext cx="7396568" cy="52876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6075D4-427D-4689-950E-43BB3AD3D855}"/>
              </a:ext>
            </a:extLst>
          </p:cNvPr>
          <p:cNvGrpSpPr/>
          <p:nvPr/>
        </p:nvGrpSpPr>
        <p:grpSpPr>
          <a:xfrm>
            <a:off x="7679479" y="1463646"/>
            <a:ext cx="3663039" cy="3317875"/>
            <a:chOff x="7679479" y="1463646"/>
            <a:chExt cx="3663039" cy="331787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EDC7EDB-22F7-4DF6-BF2D-5BA501DA1553}"/>
                </a:ext>
              </a:extLst>
            </p:cNvPr>
            <p:cNvGrpSpPr/>
            <p:nvPr/>
          </p:nvGrpSpPr>
          <p:grpSpPr>
            <a:xfrm>
              <a:off x="7799218" y="1463646"/>
              <a:ext cx="3543300" cy="3317875"/>
              <a:chOff x="5507038" y="1787525"/>
              <a:chExt cx="3543300" cy="3317875"/>
            </a:xfrm>
          </p:grpSpPr>
          <p:sp>
            <p:nvSpPr>
              <p:cNvPr id="204" name="Rectangle 137 1" descr="Granite">
                <a:extLst>
                  <a:ext uri="{FF2B5EF4-FFF2-40B4-BE49-F238E27FC236}">
                    <a16:creationId xmlns:a16="http://schemas.microsoft.com/office/drawing/2014/main" id="{83427B0A-E4B4-410C-8228-271783B6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965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" name="Rectangle 138 1" descr="Granite">
                <a:extLst>
                  <a:ext uri="{FF2B5EF4-FFF2-40B4-BE49-F238E27FC236}">
                    <a16:creationId xmlns:a16="http://schemas.microsoft.com/office/drawing/2014/main" id="{E63662F9-7DA6-4FB5-BBCA-C54C3901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540" y="2253059"/>
                <a:ext cx="192713" cy="1515999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39 1" descr="Granite">
                <a:extLst>
                  <a:ext uri="{FF2B5EF4-FFF2-40B4-BE49-F238E27FC236}">
                    <a16:creationId xmlns:a16="http://schemas.microsoft.com/office/drawing/2014/main" id="{A5CF6719-1CDF-4338-9B92-8AC9D5F6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525" y="3688001"/>
                <a:ext cx="2752737" cy="346139"/>
              </a:xfrm>
              <a:custGeom>
                <a:avLst/>
                <a:gdLst/>
                <a:ahLst/>
                <a:cxnLst>
                  <a:cxn ang="0">
                    <a:pos x="2514" y="314"/>
                  </a:cxn>
                  <a:cxn ang="0">
                    <a:pos x="2514" y="72"/>
                  </a:cxn>
                  <a:cxn ang="0">
                    <a:pos x="121" y="74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316"/>
                  </a:cxn>
                  <a:cxn ang="0">
                    <a:pos x="2514" y="314"/>
                  </a:cxn>
                </a:cxnLst>
                <a:rect l="0" t="0" r="r" b="b"/>
                <a:pathLst>
                  <a:path w="2514" h="316">
                    <a:moveTo>
                      <a:pt x="2514" y="314"/>
                    </a:moveTo>
                    <a:lnTo>
                      <a:pt x="2514" y="72"/>
                    </a:lnTo>
                    <a:lnTo>
                      <a:pt x="121" y="74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2514" y="314"/>
                    </a:lnTo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41 1">
                <a:extLst>
                  <a:ext uri="{FF2B5EF4-FFF2-40B4-BE49-F238E27FC236}">
                    <a16:creationId xmlns:a16="http://schemas.microsoft.com/office/drawing/2014/main" id="{C0362E4D-52A9-43ED-B3F8-2C364BCBC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813" y="3645281"/>
                <a:ext cx="1664344" cy="538925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8" name="Freeform 142 1">
                <a:extLst>
                  <a:ext uri="{FF2B5EF4-FFF2-40B4-BE49-F238E27FC236}">
                    <a16:creationId xmlns:a16="http://schemas.microsoft.com/office/drawing/2014/main" id="{43FC6432-3001-408D-9F75-D9D99AADD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34" y="3636518"/>
                <a:ext cx="1716902" cy="600266"/>
              </a:xfrm>
              <a:custGeom>
                <a:avLst/>
                <a:gdLst/>
                <a:ahLst/>
                <a:cxnLst>
                  <a:cxn ang="0">
                    <a:pos x="1520" y="0"/>
                  </a:cxn>
                  <a:cxn ang="0">
                    <a:pos x="1520" y="492"/>
                  </a:cxn>
                  <a:cxn ang="0">
                    <a:pos x="0" y="492"/>
                  </a:cxn>
                </a:cxnLst>
                <a:rect l="0" t="0" r="r" b="b"/>
                <a:pathLst>
                  <a:path w="1520" h="492">
                    <a:moveTo>
                      <a:pt x="1520" y="0"/>
                    </a:moveTo>
                    <a:lnTo>
                      <a:pt x="1520" y="492"/>
                    </a:lnTo>
                    <a:lnTo>
                      <a:pt x="0" y="492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9" name="Rectangle 143 1" descr="Granite">
                <a:extLst>
                  <a:ext uri="{FF2B5EF4-FFF2-40B4-BE49-F238E27FC236}">
                    <a16:creationId xmlns:a16="http://schemas.microsoft.com/office/drawing/2014/main" id="{DF3949E3-7AB2-4A73-9C7C-BD0D1E4D2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763" y="4036330"/>
                <a:ext cx="280311" cy="797433"/>
              </a:xfrm>
              <a:prstGeom prst="rect">
                <a:avLst/>
              </a:pr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0" name="Group 152">
                <a:extLst>
                  <a:ext uri="{FF2B5EF4-FFF2-40B4-BE49-F238E27FC236}">
                    <a16:creationId xmlns:a16="http://schemas.microsoft.com/office/drawing/2014/main" id="{6B586C7B-3342-4236-9A33-8BE166CE9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507038" y="4179824"/>
                <a:ext cx="135775" cy="135827"/>
                <a:chOff x="4380" y="3764"/>
                <a:chExt cx="388" cy="388"/>
              </a:xfrm>
            </p:grpSpPr>
            <p:sp>
              <p:nvSpPr>
                <p:cNvPr id="260" name="Arc 153 1">
                  <a:extLst>
                    <a:ext uri="{FF2B5EF4-FFF2-40B4-BE49-F238E27FC236}">
                      <a16:creationId xmlns:a16="http://schemas.microsoft.com/office/drawing/2014/main" id="{EFDB45B9-8319-4717-8231-8055EDA0D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154 1">
                  <a:extLst>
                    <a:ext uri="{FF2B5EF4-FFF2-40B4-BE49-F238E27FC236}">
                      <a16:creationId xmlns:a16="http://schemas.microsoft.com/office/drawing/2014/main" id="{2F062FCF-FCC7-45D0-9B2B-F1AD980A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1" name="Oval 155 1">
                <a:extLst>
                  <a:ext uri="{FF2B5EF4-FFF2-40B4-BE49-F238E27FC236}">
                    <a16:creationId xmlns:a16="http://schemas.microsoft.com/office/drawing/2014/main" id="{1476448F-0B51-4A21-B5DE-0F50D099D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988" y="4355084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2" name="Oval 156 1">
                <a:extLst>
                  <a:ext uri="{FF2B5EF4-FFF2-40B4-BE49-F238E27FC236}">
                    <a16:creationId xmlns:a16="http://schemas.microsoft.com/office/drawing/2014/main" id="{6C989458-86FB-4C76-9506-D1019C404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273" y="4483243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3" name="Oval 157 1">
                <a:extLst>
                  <a:ext uri="{FF2B5EF4-FFF2-40B4-BE49-F238E27FC236}">
                    <a16:creationId xmlns:a16="http://schemas.microsoft.com/office/drawing/2014/main" id="{AB402F50-94C0-43AF-A708-C2054629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57" y="4673839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4" name="Oval 158 1">
                <a:extLst>
                  <a:ext uri="{FF2B5EF4-FFF2-40B4-BE49-F238E27FC236}">
                    <a16:creationId xmlns:a16="http://schemas.microsoft.com/office/drawing/2014/main" id="{DF5F25B4-2875-47FC-BCDE-2B8242C5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842" y="4917012"/>
                <a:ext cx="31754" cy="317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hlink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5" name="Group 159">
                <a:extLst>
                  <a:ext uri="{FF2B5EF4-FFF2-40B4-BE49-F238E27FC236}">
                    <a16:creationId xmlns:a16="http://schemas.microsoft.com/office/drawing/2014/main" id="{80017D94-2B50-41EF-8950-772AA1343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5953" y="4103148"/>
                <a:ext cx="153295" cy="133636"/>
                <a:chOff x="1668" y="3538"/>
                <a:chExt cx="140" cy="122"/>
              </a:xfrm>
            </p:grpSpPr>
            <p:sp>
              <p:nvSpPr>
                <p:cNvPr id="256" name="AutoShape 160 1">
                  <a:extLst>
                    <a:ext uri="{FF2B5EF4-FFF2-40B4-BE49-F238E27FC236}">
                      <a16:creationId xmlns:a16="http://schemas.microsoft.com/office/drawing/2014/main" id="{68C5EA50-F1AB-4F83-8B44-D650B0CCB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8" y="3538"/>
                  <a:ext cx="140" cy="32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Line 161 1">
                  <a:extLst>
                    <a:ext uri="{FF2B5EF4-FFF2-40B4-BE49-F238E27FC236}">
                      <a16:creationId xmlns:a16="http://schemas.microsoft.com/office/drawing/2014/main" id="{46B17096-8F65-4C96-837C-CD385A41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Line 162 1">
                  <a:extLst>
                    <a:ext uri="{FF2B5EF4-FFF2-40B4-BE49-F238E27FC236}">
                      <a16:creationId xmlns:a16="http://schemas.microsoft.com/office/drawing/2014/main" id="{FC58DC71-2B4E-45F5-9706-A1F4FFBBB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99" y="3612"/>
                  <a:ext cx="78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Line 163 1">
                  <a:extLst>
                    <a:ext uri="{FF2B5EF4-FFF2-40B4-BE49-F238E27FC236}">
                      <a16:creationId xmlns:a16="http://schemas.microsoft.com/office/drawing/2014/main" id="{D1600C25-3385-4CBC-9D1E-AEFEF0D0F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7" y="3567"/>
                  <a:ext cx="3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6" name="Freeform 169 1" descr="Granite">
                <a:extLst>
                  <a:ext uri="{FF2B5EF4-FFF2-40B4-BE49-F238E27FC236}">
                    <a16:creationId xmlns:a16="http://schemas.microsoft.com/office/drawing/2014/main" id="{23068D76-2CE6-4423-A3E2-CC2CC374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9540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7" name="Freeform 170 1" descr="Granite">
                <a:extLst>
                  <a:ext uri="{FF2B5EF4-FFF2-40B4-BE49-F238E27FC236}">
                    <a16:creationId xmlns:a16="http://schemas.microsoft.com/office/drawing/2014/main" id="{C0C96277-4938-4E65-91F0-A843E3A76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86771" y="1989074"/>
                <a:ext cx="367908" cy="26289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336" y="240"/>
                  </a:cxn>
                  <a:cxn ang="0">
                    <a:pos x="336" y="0"/>
                  </a:cxn>
                  <a:cxn ang="0">
                    <a:pos x="192" y="0"/>
                  </a:cxn>
                  <a:cxn ang="0">
                    <a:pos x="192" y="96"/>
                  </a:cxn>
                  <a:cxn ang="0">
                    <a:pos x="0" y="96"/>
                  </a:cxn>
                  <a:cxn ang="0">
                    <a:pos x="0" y="240"/>
                  </a:cxn>
                </a:cxnLst>
                <a:rect l="0" t="0" r="r" b="b"/>
                <a:pathLst>
                  <a:path w="336" h="240">
                    <a:moveTo>
                      <a:pt x="0" y="240"/>
                    </a:moveTo>
                    <a:lnTo>
                      <a:pt x="336" y="240"/>
                    </a:lnTo>
                    <a:lnTo>
                      <a:pt x="336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0" y="96"/>
                    </a:lnTo>
                    <a:lnTo>
                      <a:pt x="0" y="240"/>
                    </a:lnTo>
                    <a:close/>
                  </a:path>
                </a:pathLst>
              </a:custGeom>
              <a:blipFill dpi="0" rotWithShape="1">
                <a:blip r:embed="rId13" cstate="print"/>
                <a:srcRect/>
                <a:tile tx="0" ty="0" sx="100000" sy="100000" flip="none" algn="tl"/>
              </a:blip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18" name="Group 171">
                <a:extLst>
                  <a:ext uri="{FF2B5EF4-FFF2-40B4-BE49-F238E27FC236}">
                    <a16:creationId xmlns:a16="http://schemas.microsoft.com/office/drawing/2014/main" id="{A2E32C5F-BEE8-4BC5-B045-BAF839DAC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9327" y="1787525"/>
                <a:ext cx="1357754" cy="263985"/>
                <a:chOff x="932" y="2975"/>
                <a:chExt cx="1312" cy="241"/>
              </a:xfrm>
            </p:grpSpPr>
            <p:sp>
              <p:nvSpPr>
                <p:cNvPr id="254" name="AutoShape 172 1">
                  <a:extLst>
                    <a:ext uri="{FF2B5EF4-FFF2-40B4-BE49-F238E27FC236}">
                      <a16:creationId xmlns:a16="http://schemas.microsoft.com/office/drawing/2014/main" id="{ECA81219-E9D5-4F9D-A80C-2A721D6E4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4" y="2975"/>
                  <a:ext cx="307" cy="139"/>
                </a:xfrm>
                <a:prstGeom prst="roundRect">
                  <a:avLst>
                    <a:gd name="adj" fmla="val 16667"/>
                  </a:avLst>
                </a:prstGeom>
                <a:noFill/>
                <a:ln w="5715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73 1" descr="Granite">
                  <a:extLst>
                    <a:ext uri="{FF2B5EF4-FFF2-40B4-BE49-F238E27FC236}">
                      <a16:creationId xmlns:a16="http://schemas.microsoft.com/office/drawing/2014/main" id="{79B82D2B-4330-4179-8786-3E69097E9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" y="3060"/>
                  <a:ext cx="1312" cy="156"/>
                </a:xfrm>
                <a:custGeom>
                  <a:avLst/>
                  <a:gdLst/>
                  <a:ahLst/>
                  <a:cxnLst>
                    <a:cxn ang="0">
                      <a:pos x="100" y="156"/>
                    </a:cxn>
                    <a:cxn ang="0">
                      <a:pos x="100" y="88"/>
                    </a:cxn>
                    <a:cxn ang="0">
                      <a:pos x="1212" y="88"/>
                    </a:cxn>
                    <a:cxn ang="0">
                      <a:pos x="1212" y="156"/>
                    </a:cxn>
                    <a:cxn ang="0">
                      <a:pos x="1312" y="156"/>
                    </a:cxn>
                    <a:cxn ang="0">
                      <a:pos x="1312" y="0"/>
                    </a:cxn>
                    <a:cxn ang="0">
                      <a:pos x="0" y="0"/>
                    </a:cxn>
                    <a:cxn ang="0">
                      <a:pos x="0" y="156"/>
                    </a:cxn>
                    <a:cxn ang="0">
                      <a:pos x="100" y="156"/>
                    </a:cxn>
                  </a:cxnLst>
                  <a:rect l="0" t="0" r="r" b="b"/>
                  <a:pathLst>
                    <a:path w="1312" h="156">
                      <a:moveTo>
                        <a:pt x="100" y="156"/>
                      </a:moveTo>
                      <a:lnTo>
                        <a:pt x="100" y="88"/>
                      </a:lnTo>
                      <a:lnTo>
                        <a:pt x="1212" y="88"/>
                      </a:lnTo>
                      <a:lnTo>
                        <a:pt x="1212" y="156"/>
                      </a:lnTo>
                      <a:lnTo>
                        <a:pt x="1312" y="156"/>
                      </a:lnTo>
                      <a:lnTo>
                        <a:pt x="1312" y="0"/>
                      </a:ln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00" y="156"/>
                      </a:lnTo>
                      <a:close/>
                    </a:path>
                  </a:pathLst>
                </a:custGeom>
                <a:blipFill dpi="0" rotWithShape="1">
                  <a:blip r:embed="rId13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9" name="AutoShape 174 1">
                <a:extLst>
                  <a:ext uri="{FF2B5EF4-FFF2-40B4-BE49-F238E27FC236}">
                    <a16:creationId xmlns:a16="http://schemas.microsoft.com/office/drawing/2014/main" id="{388D854D-8A53-49C6-9B4A-0FD68D1A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21073" y="2389981"/>
                <a:ext cx="157675" cy="1051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0" name="Line 175 1">
                <a:extLst>
                  <a:ext uri="{FF2B5EF4-FFF2-40B4-BE49-F238E27FC236}">
                    <a16:creationId xmlns:a16="http://schemas.microsoft.com/office/drawing/2014/main" id="{22F7955E-5CDA-4C6D-B08B-7930C9ED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4794" y="2524712"/>
                <a:ext cx="2102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1" name="Line 176 1">
                <a:extLst>
                  <a:ext uri="{FF2B5EF4-FFF2-40B4-BE49-F238E27FC236}">
                    <a16:creationId xmlns:a16="http://schemas.microsoft.com/office/drawing/2014/main" id="{75B8B794-D0CE-4BED-B2A0-9C6014ED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1073" y="2554288"/>
                <a:ext cx="1576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2" name="Line 177 1">
                <a:extLst>
                  <a:ext uri="{FF2B5EF4-FFF2-40B4-BE49-F238E27FC236}">
                    <a16:creationId xmlns:a16="http://schemas.microsoft.com/office/drawing/2014/main" id="{59279C51-4B2D-4F97-992D-A6B746CE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51732" y="2583863"/>
                <a:ext cx="952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3" name="Group 178">
                <a:extLst>
                  <a:ext uri="{FF2B5EF4-FFF2-40B4-BE49-F238E27FC236}">
                    <a16:creationId xmlns:a16="http://schemas.microsoft.com/office/drawing/2014/main" id="{447FAF15-88AD-43C4-A3B2-6B4AA564F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6307" y="2492947"/>
                <a:ext cx="81027" cy="1245442"/>
                <a:chOff x="4310" y="2095"/>
                <a:chExt cx="74" cy="1137"/>
              </a:xfrm>
            </p:grpSpPr>
            <p:sp>
              <p:nvSpPr>
                <p:cNvPr id="252" name="Line 179 1">
                  <a:extLst>
                    <a:ext uri="{FF2B5EF4-FFF2-40B4-BE49-F238E27FC236}">
                      <a16:creationId xmlns:a16="http://schemas.microsoft.com/office/drawing/2014/main" id="{B0FD4E49-B960-42CE-ADF3-8098550F6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Line 180 1">
                  <a:extLst>
                    <a:ext uri="{FF2B5EF4-FFF2-40B4-BE49-F238E27FC236}">
                      <a16:creationId xmlns:a16="http://schemas.microsoft.com/office/drawing/2014/main" id="{40446A51-8AFC-43EE-8FC3-29E7D72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81">
                <a:extLst>
                  <a:ext uri="{FF2B5EF4-FFF2-40B4-BE49-F238E27FC236}">
                    <a16:creationId xmlns:a16="http://schemas.microsoft.com/office/drawing/2014/main" id="{8BA917E3-0692-496F-85C6-B546313F5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8680204" y="2321010"/>
                <a:ext cx="196072" cy="195998"/>
                <a:chOff x="4380" y="3764"/>
                <a:chExt cx="388" cy="388"/>
              </a:xfrm>
            </p:grpSpPr>
            <p:sp>
              <p:nvSpPr>
                <p:cNvPr id="250" name="Arc 182 1">
                  <a:extLst>
                    <a:ext uri="{FF2B5EF4-FFF2-40B4-BE49-F238E27FC236}">
                      <a16:creationId xmlns:a16="http://schemas.microsoft.com/office/drawing/2014/main" id="{8EE8AAD2-B085-4706-A7E4-3BDC0BFFE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764"/>
                  <a:ext cx="388" cy="38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183 1">
                  <a:extLst>
                    <a:ext uri="{FF2B5EF4-FFF2-40B4-BE49-F238E27FC236}">
                      <a16:creationId xmlns:a16="http://schemas.microsoft.com/office/drawing/2014/main" id="{5735B10F-9F5F-4733-A619-7FDEABCD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3924"/>
                  <a:ext cx="228" cy="22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84">
                <a:extLst>
                  <a:ext uri="{FF2B5EF4-FFF2-40B4-BE49-F238E27FC236}">
                    <a16:creationId xmlns:a16="http://schemas.microsoft.com/office/drawing/2014/main" id="{02CB4EBD-4438-4562-A680-44648A01C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419624" y="2138131"/>
                <a:ext cx="81058" cy="456600"/>
                <a:chOff x="4310" y="2095"/>
                <a:chExt cx="74" cy="1137"/>
              </a:xfrm>
            </p:grpSpPr>
            <p:sp>
              <p:nvSpPr>
                <p:cNvPr id="248" name="Line 185 1">
                  <a:extLst>
                    <a:ext uri="{FF2B5EF4-FFF2-40B4-BE49-F238E27FC236}">
                      <a16:creationId xmlns:a16="http://schemas.microsoft.com/office/drawing/2014/main" id="{AF5B0344-0EDB-4B20-9CAA-AA8ACF480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15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Line 186 1">
                  <a:extLst>
                    <a:ext uri="{FF2B5EF4-FFF2-40B4-BE49-F238E27FC236}">
                      <a16:creationId xmlns:a16="http://schemas.microsoft.com/office/drawing/2014/main" id="{9D7131EF-4B01-48DD-ADB3-4E2612479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1" y="2664"/>
                  <a:ext cx="113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6" name="Rectangle 187 1">
                <a:extLst>
                  <a:ext uri="{FF2B5EF4-FFF2-40B4-BE49-F238E27FC236}">
                    <a16:creationId xmlns:a16="http://schemas.microsoft.com/office/drawing/2014/main" id="{68EAD893-8457-4A6A-9F8F-0812CD776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445" y="2335213"/>
                <a:ext cx="236512" cy="613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7" name="Freeform 188 1">
                <a:extLst>
                  <a:ext uri="{FF2B5EF4-FFF2-40B4-BE49-F238E27FC236}">
                    <a16:creationId xmlns:a16="http://schemas.microsoft.com/office/drawing/2014/main" id="{C69B51F7-2909-4D38-9B37-8A037B6DE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104" y="4681506"/>
                <a:ext cx="326299" cy="244269"/>
              </a:xfrm>
              <a:custGeom>
                <a:avLst/>
                <a:gdLst/>
                <a:ahLst/>
                <a:cxnLst>
                  <a:cxn ang="0">
                    <a:pos x="10" y="130"/>
                  </a:cxn>
                  <a:cxn ang="0">
                    <a:pos x="56" y="9"/>
                  </a:cxn>
                  <a:cxn ang="0">
                    <a:pos x="103" y="149"/>
                  </a:cxn>
                  <a:cxn ang="0">
                    <a:pos x="177" y="46"/>
                  </a:cxn>
                  <a:cxn ang="0">
                    <a:pos x="242" y="121"/>
                  </a:cxn>
                  <a:cxn ang="0">
                    <a:pos x="307" y="0"/>
                  </a:cxn>
                  <a:cxn ang="0">
                    <a:pos x="363" y="111"/>
                  </a:cxn>
                  <a:cxn ang="0">
                    <a:pos x="363" y="223"/>
                  </a:cxn>
                  <a:cxn ang="0">
                    <a:pos x="0" y="223"/>
                  </a:cxn>
                  <a:cxn ang="0">
                    <a:pos x="10" y="130"/>
                  </a:cxn>
                </a:cxnLst>
                <a:rect l="0" t="0" r="r" b="b"/>
                <a:pathLst>
                  <a:path w="363" h="223">
                    <a:moveTo>
                      <a:pt x="10" y="130"/>
                    </a:moveTo>
                    <a:lnTo>
                      <a:pt x="56" y="9"/>
                    </a:lnTo>
                    <a:lnTo>
                      <a:pt x="103" y="149"/>
                    </a:lnTo>
                    <a:lnTo>
                      <a:pt x="177" y="46"/>
                    </a:lnTo>
                    <a:lnTo>
                      <a:pt x="242" y="121"/>
                    </a:lnTo>
                    <a:lnTo>
                      <a:pt x="307" y="0"/>
                    </a:lnTo>
                    <a:lnTo>
                      <a:pt x="363" y="111"/>
                    </a:lnTo>
                    <a:lnTo>
                      <a:pt x="363" y="223"/>
                    </a:lnTo>
                    <a:lnTo>
                      <a:pt x="0" y="223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D0E4D31-BDDA-4C8B-A775-F7BB7B64FA8A}"/>
                  </a:ext>
                </a:extLst>
              </p:cNvPr>
              <p:cNvGrpSpPr/>
              <p:nvPr/>
            </p:nvGrpSpPr>
            <p:grpSpPr>
              <a:xfrm>
                <a:off x="5553026" y="4491990"/>
                <a:ext cx="3497312" cy="613410"/>
                <a:chOff x="5553026" y="4491990"/>
                <a:chExt cx="3497312" cy="613410"/>
              </a:xfrm>
            </p:grpSpPr>
            <p:grpSp>
              <p:nvGrpSpPr>
                <p:cNvPr id="234" name="Group 144">
                  <a:extLst>
                    <a:ext uri="{FF2B5EF4-FFF2-40B4-BE49-F238E27FC236}">
                      <a16:creationId xmlns:a16="http://schemas.microsoft.com/office/drawing/2014/main" id="{3415209D-BA78-47AD-863B-6C387503A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31884" y="4491990"/>
                  <a:ext cx="3118454" cy="613410"/>
                  <a:chOff x="1920" y="3764"/>
                  <a:chExt cx="2848" cy="560"/>
                </a:xfrm>
              </p:grpSpPr>
              <p:sp>
                <p:nvSpPr>
                  <p:cNvPr id="241" name="Line 145 1">
                    <a:extLst>
                      <a:ext uri="{FF2B5EF4-FFF2-40B4-BE49-F238E27FC236}">
                        <a16:creationId xmlns:a16="http://schemas.microsoft.com/office/drawing/2014/main" id="{39CD00D2-0DC0-4AD8-B4C5-2B68C71EC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76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Line 146 1">
                    <a:extLst>
                      <a:ext uri="{FF2B5EF4-FFF2-40B4-BE49-F238E27FC236}">
                        <a16:creationId xmlns:a16="http://schemas.microsoft.com/office/drawing/2014/main" id="{EEB74AAF-959B-4B8B-9753-02C0DB5009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20" y="3928"/>
                    <a:ext cx="24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3" name="Group 147">
                    <a:extLst>
                      <a:ext uri="{FF2B5EF4-FFF2-40B4-BE49-F238E27FC236}">
                        <a16:creationId xmlns:a16="http://schemas.microsoft.com/office/drawing/2014/main" id="{FA2A68BC-53A7-4426-9541-FB8F70CEA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80" y="3764"/>
                    <a:ext cx="388" cy="388"/>
                    <a:chOff x="4380" y="3764"/>
                    <a:chExt cx="388" cy="388"/>
                  </a:xfrm>
                </p:grpSpPr>
                <p:sp>
                  <p:nvSpPr>
                    <p:cNvPr id="246" name="Arc 148 1">
                      <a:extLst>
                        <a:ext uri="{FF2B5EF4-FFF2-40B4-BE49-F238E27FC236}">
                          <a16:creationId xmlns:a16="http://schemas.microsoft.com/office/drawing/2014/main" id="{3AC00513-2D42-459F-B13D-E18CAFC2CA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764"/>
                      <a:ext cx="388" cy="38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Arc 149 1">
                      <a:extLst>
                        <a:ext uri="{FF2B5EF4-FFF2-40B4-BE49-F238E27FC236}">
                          <a16:creationId xmlns:a16="http://schemas.microsoft.com/office/drawing/2014/main" id="{3783E84A-CFD4-4EB4-B43E-F76084D47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80" y="3924"/>
                      <a:ext cx="228" cy="228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4" name="Line 150 1">
                    <a:extLst>
                      <a:ext uri="{FF2B5EF4-FFF2-40B4-BE49-F238E27FC236}">
                        <a16:creationId xmlns:a16="http://schemas.microsoft.com/office/drawing/2014/main" id="{BEE88C99-6770-4EC0-B93B-73CF5EADC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08" y="4140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51 1">
                    <a:extLst>
                      <a:ext uri="{FF2B5EF4-FFF2-40B4-BE49-F238E27FC236}">
                        <a16:creationId xmlns:a16="http://schemas.microsoft.com/office/drawing/2014/main" id="{15A52AAA-CA31-402E-931B-DA510CAC86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68" y="4144"/>
                    <a:ext cx="0" cy="1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" name="Arc 164 1">
                  <a:extLst>
                    <a:ext uri="{FF2B5EF4-FFF2-40B4-BE49-F238E27FC236}">
                      <a16:creationId xmlns:a16="http://schemas.microsoft.com/office/drawing/2014/main" id="{BB487E22-A9EE-479F-8A27-BAD6F903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3026" y="4495276"/>
                  <a:ext cx="378857" cy="55316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Arc 165 1">
                  <a:extLst>
                    <a:ext uri="{FF2B5EF4-FFF2-40B4-BE49-F238E27FC236}">
                      <a16:creationId xmlns:a16="http://schemas.microsoft.com/office/drawing/2014/main" id="{DD7E1B6C-A9F9-4C4B-AD8A-55DA7A1BC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51573" y="4673822"/>
                  <a:ext cx="280311" cy="37790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166 1">
                  <a:extLst>
                    <a:ext uri="{FF2B5EF4-FFF2-40B4-BE49-F238E27FC236}">
                      <a16:creationId xmlns:a16="http://schemas.microsoft.com/office/drawing/2014/main" id="{21C28261-E5ED-49BB-AE9B-019ECC35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28579" y="4627816"/>
                  <a:ext cx="296735" cy="42062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167 1">
                  <a:extLst>
                    <a:ext uri="{FF2B5EF4-FFF2-40B4-BE49-F238E27FC236}">
                      <a16:creationId xmlns:a16="http://schemas.microsoft.com/office/drawing/2014/main" id="{4F1C9B30-27B1-4E35-A047-CD603C0CD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08870" y="4588383"/>
                  <a:ext cx="313159" cy="460058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168 1">
                  <a:extLst>
                    <a:ext uri="{FF2B5EF4-FFF2-40B4-BE49-F238E27FC236}">
                      <a16:creationId xmlns:a16="http://schemas.microsoft.com/office/drawing/2014/main" id="{439D1223-715B-4A5E-8D17-782CF39AD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85875" y="4548949"/>
                  <a:ext cx="332869" cy="496205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Rectangle 189 1">
                  <a:extLst>
                    <a:ext uri="{FF2B5EF4-FFF2-40B4-BE49-F238E27FC236}">
                      <a16:creationId xmlns:a16="http://schemas.microsoft.com/office/drawing/2014/main" id="{B12D487F-5D37-488E-A686-45B157F42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2110" y="4505134"/>
                  <a:ext cx="394187" cy="1577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9" name="Rectangle 190 1">
                <a:extLst>
                  <a:ext uri="{FF2B5EF4-FFF2-40B4-BE49-F238E27FC236}">
                    <a16:creationId xmlns:a16="http://schemas.microsoft.com/office/drawing/2014/main" id="{7C633178-7222-4E38-9833-56FD220A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4822" y="3754819"/>
                <a:ext cx="32849" cy="3198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" name="Line 140 1">
                <a:extLst>
                  <a:ext uri="{FF2B5EF4-FFF2-40B4-BE49-F238E27FC236}">
                    <a16:creationId xmlns:a16="http://schemas.microsoft.com/office/drawing/2014/main" id="{516E0CE6-0B3F-4B17-B528-A79F4A83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12254" y="2501710"/>
                <a:ext cx="11497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0" name="Line 6 2 1">
              <a:extLst>
                <a:ext uri="{FF2B5EF4-FFF2-40B4-BE49-F238E27FC236}">
                  <a16:creationId xmlns:a16="http://schemas.microsoft.com/office/drawing/2014/main" id="{2CF75C0D-FBBA-4B91-8BD3-A30A09175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86" y="3321401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2" name="Left Brace 261">
              <a:extLst>
                <a:ext uri="{FF2B5EF4-FFF2-40B4-BE49-F238E27FC236}">
                  <a16:creationId xmlns:a16="http://schemas.microsoft.com/office/drawing/2014/main" id="{FBF99EA3-8BFD-44A7-8986-CFB4F722C5BE}"/>
                </a:ext>
              </a:extLst>
            </p:cNvPr>
            <p:cNvSpPr/>
            <p:nvPr/>
          </p:nvSpPr>
          <p:spPr>
            <a:xfrm rot="10800000" flipH="1">
              <a:off x="8487948" y="1580357"/>
              <a:ext cx="663550" cy="179768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1C5A7C-4562-420A-9138-5491BB27C3E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10" y="2390057"/>
              <a:ext cx="550095" cy="1782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4F2D4-CDCD-4C19-9236-0450270F3C5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79" y="3088552"/>
              <a:ext cx="592762" cy="179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C3A02C-6A57-4D64-9B39-E223D75313D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235" y="4357005"/>
              <a:ext cx="1994667" cy="22247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3EC23-A807-47F2-9D16-2210E0E7DE2A}"/>
              </a:ext>
            </a:extLst>
          </p:cNvPr>
          <p:cNvGrpSpPr/>
          <p:nvPr/>
        </p:nvGrpSpPr>
        <p:grpSpPr>
          <a:xfrm>
            <a:off x="629042" y="4111167"/>
            <a:ext cx="5709355" cy="3317876"/>
            <a:chOff x="629042" y="4111167"/>
            <a:chExt cx="5709355" cy="3317876"/>
          </a:xfrm>
        </p:grpSpPr>
        <p:sp>
          <p:nvSpPr>
            <p:cNvPr id="142" name="Line 6 3 2">
              <a:extLst>
                <a:ext uri="{FF2B5EF4-FFF2-40B4-BE49-F238E27FC236}">
                  <a16:creationId xmlns:a16="http://schemas.microsoft.com/office/drawing/2014/main" id="{599ECDD9-79BF-43B5-B54C-B1082434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841" y="4833480"/>
              <a:ext cx="12140" cy="1687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Rectangle 137 2 2" descr="Granite">
              <a:extLst>
                <a:ext uri="{FF2B5EF4-FFF2-40B4-BE49-F238E27FC236}">
                  <a16:creationId xmlns:a16="http://schemas.microsoft.com/office/drawing/2014/main" id="{C10EE6DF-16CF-4E94-BDD8-83122418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946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38 2 2" descr="Granite">
              <a:extLst>
                <a:ext uri="{FF2B5EF4-FFF2-40B4-BE49-F238E27FC236}">
                  <a16:creationId xmlns:a16="http://schemas.microsoft.com/office/drawing/2014/main" id="{99FCFD39-A0DD-4B4E-B614-5945B2A0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521" y="4576701"/>
              <a:ext cx="192713" cy="1515999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Freeform 139 2 2" descr="Granite">
              <a:extLst>
                <a:ext uri="{FF2B5EF4-FFF2-40B4-BE49-F238E27FC236}">
                  <a16:creationId xmlns:a16="http://schemas.microsoft.com/office/drawing/2014/main" id="{0551B2C5-BD3E-4D28-9754-B5E8CF64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506" y="6011643"/>
              <a:ext cx="2752737" cy="346139"/>
            </a:xfrm>
            <a:custGeom>
              <a:avLst/>
              <a:gdLst/>
              <a:ahLst/>
              <a:cxnLst>
                <a:cxn ang="0">
                  <a:pos x="2514" y="314"/>
                </a:cxn>
                <a:cxn ang="0">
                  <a:pos x="2514" y="72"/>
                </a:cxn>
                <a:cxn ang="0">
                  <a:pos x="121" y="74"/>
                </a:cxn>
                <a:cxn ang="0">
                  <a:pos x="121" y="0"/>
                </a:cxn>
                <a:cxn ang="0">
                  <a:pos x="0" y="0"/>
                </a:cxn>
                <a:cxn ang="0">
                  <a:pos x="0" y="316"/>
                </a:cxn>
                <a:cxn ang="0">
                  <a:pos x="2514" y="314"/>
                </a:cxn>
              </a:cxnLst>
              <a:rect l="0" t="0" r="r" b="b"/>
              <a:pathLst>
                <a:path w="2514" h="316">
                  <a:moveTo>
                    <a:pt x="2514" y="314"/>
                  </a:moveTo>
                  <a:lnTo>
                    <a:pt x="2514" y="72"/>
                  </a:lnTo>
                  <a:lnTo>
                    <a:pt x="121" y="74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316"/>
                  </a:lnTo>
                  <a:lnTo>
                    <a:pt x="2514" y="314"/>
                  </a:lnTo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Freeform 141 2 2">
              <a:extLst>
                <a:ext uri="{FF2B5EF4-FFF2-40B4-BE49-F238E27FC236}">
                  <a16:creationId xmlns:a16="http://schemas.microsoft.com/office/drawing/2014/main" id="{419A3D4C-4180-4D02-A0E9-7CA2D6E6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94" y="5968923"/>
              <a:ext cx="1664344" cy="538925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Freeform 142 2 2">
              <a:extLst>
                <a:ext uri="{FF2B5EF4-FFF2-40B4-BE49-F238E27FC236}">
                  <a16:creationId xmlns:a16="http://schemas.microsoft.com/office/drawing/2014/main" id="{4338DF6C-0DF4-4937-A733-47592DCB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415" y="5960160"/>
              <a:ext cx="1716902" cy="600266"/>
            </a:xfrm>
            <a:custGeom>
              <a:avLst/>
              <a:gdLst/>
              <a:ahLst/>
              <a:cxnLst>
                <a:cxn ang="0">
                  <a:pos x="1520" y="0"/>
                </a:cxn>
                <a:cxn ang="0">
                  <a:pos x="1520" y="492"/>
                </a:cxn>
                <a:cxn ang="0">
                  <a:pos x="0" y="492"/>
                </a:cxn>
              </a:cxnLst>
              <a:rect l="0" t="0" r="r" b="b"/>
              <a:pathLst>
                <a:path w="1520" h="492">
                  <a:moveTo>
                    <a:pt x="1520" y="0"/>
                  </a:moveTo>
                  <a:lnTo>
                    <a:pt x="1520" y="492"/>
                  </a:lnTo>
                  <a:lnTo>
                    <a:pt x="0" y="492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" name="Rectangle 143 2 2" descr="Granite">
              <a:extLst>
                <a:ext uri="{FF2B5EF4-FFF2-40B4-BE49-F238E27FC236}">
                  <a16:creationId xmlns:a16="http://schemas.microsoft.com/office/drawing/2014/main" id="{FC521B69-1B7D-49FA-B8EC-9AE7572BD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744" y="6359972"/>
              <a:ext cx="280311" cy="797433"/>
            </a:xfrm>
            <a:prstGeom prst="rect">
              <a:avLst/>
            </a:prstGeom>
            <a:blipFill dpi="0" rotWithShape="1">
              <a:blip r:embed="rId13" cstate="print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Oval 155 2 2">
              <a:extLst>
                <a:ext uri="{FF2B5EF4-FFF2-40B4-BE49-F238E27FC236}">
                  <a16:creationId xmlns:a16="http://schemas.microsoft.com/office/drawing/2014/main" id="{E3287FE1-ABA5-480F-8201-81BD08C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969" y="6678726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2" name="Oval 156 2 2">
              <a:extLst>
                <a:ext uri="{FF2B5EF4-FFF2-40B4-BE49-F238E27FC236}">
                  <a16:creationId xmlns:a16="http://schemas.microsoft.com/office/drawing/2014/main" id="{DFC8DDE3-62BC-4B52-AEC6-CA071D8F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254" y="6806885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" name="Oval 157 2 2">
              <a:extLst>
                <a:ext uri="{FF2B5EF4-FFF2-40B4-BE49-F238E27FC236}">
                  <a16:creationId xmlns:a16="http://schemas.microsoft.com/office/drawing/2014/main" id="{1BE2FC5A-5EA6-4F86-AF64-2BC8EEA2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538" y="6997481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4" name="Oval 158 2 2">
              <a:extLst>
                <a:ext uri="{FF2B5EF4-FFF2-40B4-BE49-F238E27FC236}">
                  <a16:creationId xmlns:a16="http://schemas.microsoft.com/office/drawing/2014/main" id="{3BE64999-CD51-4654-9C2A-B8DCBC09E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823" y="7240654"/>
              <a:ext cx="31754" cy="3176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6" name="Freeform 169 2 2" descr="Granite">
              <a:extLst>
                <a:ext uri="{FF2B5EF4-FFF2-40B4-BE49-F238E27FC236}">
                  <a16:creationId xmlns:a16="http://schemas.microsoft.com/office/drawing/2014/main" id="{26B1CE31-F3C9-4092-A793-28BF39DD0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521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7" name="Freeform 170 2 2" descr="Granite">
              <a:extLst>
                <a:ext uri="{FF2B5EF4-FFF2-40B4-BE49-F238E27FC236}">
                  <a16:creationId xmlns:a16="http://schemas.microsoft.com/office/drawing/2014/main" id="{303FADD2-5F47-4DA7-9416-694BACBEF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0752" y="4312716"/>
              <a:ext cx="367908" cy="26289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336" y="240"/>
                </a:cxn>
                <a:cxn ang="0">
                  <a:pos x="336" y="0"/>
                </a:cxn>
                <a:cxn ang="0">
                  <a:pos x="192" y="0"/>
                </a:cxn>
                <a:cxn ang="0">
                  <a:pos x="192" y="96"/>
                </a:cxn>
                <a:cxn ang="0">
                  <a:pos x="0" y="96"/>
                </a:cxn>
                <a:cxn ang="0">
                  <a:pos x="0" y="240"/>
                </a:cxn>
              </a:cxnLst>
              <a:rect l="0" t="0" r="r" b="b"/>
              <a:pathLst>
                <a:path w="336" h="240">
                  <a:moveTo>
                    <a:pt x="0" y="240"/>
                  </a:moveTo>
                  <a:lnTo>
                    <a:pt x="336" y="240"/>
                  </a:lnTo>
                  <a:lnTo>
                    <a:pt x="336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0" y="240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AutoShape 174 2 2">
              <a:extLst>
                <a:ext uri="{FF2B5EF4-FFF2-40B4-BE49-F238E27FC236}">
                  <a16:creationId xmlns:a16="http://schemas.microsoft.com/office/drawing/2014/main" id="{9B91C7B0-6642-4457-A254-1A6C25E0A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15054" y="4713623"/>
              <a:ext cx="157675" cy="105156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0" name="Line 175 2 2">
              <a:extLst>
                <a:ext uri="{FF2B5EF4-FFF2-40B4-BE49-F238E27FC236}">
                  <a16:creationId xmlns:a16="http://schemas.microsoft.com/office/drawing/2014/main" id="{D420A070-3C42-4044-96D2-089BC331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75" y="4848354"/>
              <a:ext cx="210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1" name="Line 176 2 2">
              <a:extLst>
                <a:ext uri="{FF2B5EF4-FFF2-40B4-BE49-F238E27FC236}">
                  <a16:creationId xmlns:a16="http://schemas.microsoft.com/office/drawing/2014/main" id="{3063D9CE-136D-4E6B-BEC7-178AB3A9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054" y="4877930"/>
              <a:ext cx="157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2" name="Line 177 2 2">
              <a:extLst>
                <a:ext uri="{FF2B5EF4-FFF2-40B4-BE49-F238E27FC236}">
                  <a16:creationId xmlns:a16="http://schemas.microsoft.com/office/drawing/2014/main" id="{C915A09E-9CB5-4BB2-BBFD-4B7D135B4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5713" y="4907505"/>
              <a:ext cx="95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" name="Rectangle 187 2 2">
              <a:extLst>
                <a:ext uri="{FF2B5EF4-FFF2-40B4-BE49-F238E27FC236}">
                  <a16:creationId xmlns:a16="http://schemas.microsoft.com/office/drawing/2014/main" id="{4D8EBCDA-6C47-4DD0-8C2C-2E07EB9E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426" y="4658855"/>
              <a:ext cx="236512" cy="613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" name="Freeform 188 2 2">
              <a:extLst>
                <a:ext uri="{FF2B5EF4-FFF2-40B4-BE49-F238E27FC236}">
                  <a16:creationId xmlns:a16="http://schemas.microsoft.com/office/drawing/2014/main" id="{2FC89EBA-5DF0-48D6-9EDA-0CFCFB198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85" y="7005148"/>
              <a:ext cx="326299" cy="244269"/>
            </a:xfrm>
            <a:custGeom>
              <a:avLst/>
              <a:gdLst/>
              <a:ahLst/>
              <a:cxnLst>
                <a:cxn ang="0">
                  <a:pos x="10" y="130"/>
                </a:cxn>
                <a:cxn ang="0">
                  <a:pos x="56" y="9"/>
                </a:cxn>
                <a:cxn ang="0">
                  <a:pos x="103" y="149"/>
                </a:cxn>
                <a:cxn ang="0">
                  <a:pos x="177" y="46"/>
                </a:cxn>
                <a:cxn ang="0">
                  <a:pos x="242" y="121"/>
                </a:cxn>
                <a:cxn ang="0">
                  <a:pos x="307" y="0"/>
                </a:cxn>
                <a:cxn ang="0">
                  <a:pos x="363" y="111"/>
                </a:cxn>
                <a:cxn ang="0">
                  <a:pos x="363" y="223"/>
                </a:cxn>
                <a:cxn ang="0">
                  <a:pos x="0" y="223"/>
                </a:cxn>
                <a:cxn ang="0">
                  <a:pos x="10" y="130"/>
                </a:cxn>
              </a:cxnLst>
              <a:rect l="0" t="0" r="r" b="b"/>
              <a:pathLst>
                <a:path w="363" h="223">
                  <a:moveTo>
                    <a:pt x="10" y="130"/>
                  </a:moveTo>
                  <a:lnTo>
                    <a:pt x="56" y="9"/>
                  </a:lnTo>
                  <a:lnTo>
                    <a:pt x="103" y="149"/>
                  </a:lnTo>
                  <a:lnTo>
                    <a:pt x="177" y="46"/>
                  </a:lnTo>
                  <a:lnTo>
                    <a:pt x="242" y="121"/>
                  </a:lnTo>
                  <a:lnTo>
                    <a:pt x="307" y="0"/>
                  </a:lnTo>
                  <a:lnTo>
                    <a:pt x="363" y="111"/>
                  </a:lnTo>
                  <a:lnTo>
                    <a:pt x="363" y="223"/>
                  </a:lnTo>
                  <a:lnTo>
                    <a:pt x="0" y="223"/>
                  </a:lnTo>
                  <a:lnTo>
                    <a:pt x="10" y="13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0" name="Rectangle 190 2 2">
              <a:extLst>
                <a:ext uri="{FF2B5EF4-FFF2-40B4-BE49-F238E27FC236}">
                  <a16:creationId xmlns:a16="http://schemas.microsoft.com/office/drawing/2014/main" id="{140F3573-15F4-4B34-9C3E-E7CBF27A3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803" y="6078461"/>
              <a:ext cx="32849" cy="3198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249E9FA-7BC2-49E2-85AF-6934109ED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42" y="6529843"/>
              <a:ext cx="1086880" cy="12212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C07A9B-7209-4963-929D-074F72D054D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42" y="4825352"/>
              <a:ext cx="3626904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Line 140 2 2">
              <a:extLst>
                <a:ext uri="{FF2B5EF4-FFF2-40B4-BE49-F238E27FC236}">
                  <a16:creationId xmlns:a16="http://schemas.microsoft.com/office/drawing/2014/main" id="{536D944B-64E8-49A4-BB0D-90B6419F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235" y="4825352"/>
              <a:ext cx="1149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87" name="Line 6 2 2">
              <a:extLst>
                <a:ext uri="{FF2B5EF4-FFF2-40B4-BE49-F238E27FC236}">
                  <a16:creationId xmlns:a16="http://schemas.microsoft.com/office/drawing/2014/main" id="{A2EC703D-D8FC-4D44-9F7F-8EE681381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052" y="5994355"/>
              <a:ext cx="0" cy="4149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AA7707E4-9E8D-4B43-AA9D-F80187C0AB68}"/>
                </a:ext>
              </a:extLst>
            </p:cNvPr>
            <p:cNvSpPr/>
            <p:nvPr/>
          </p:nvSpPr>
          <p:spPr>
            <a:xfrm flipH="1">
              <a:off x="4924230" y="4217810"/>
              <a:ext cx="663550" cy="1837919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Arc 153 2 2">
              <a:extLst>
                <a:ext uri="{FF2B5EF4-FFF2-40B4-BE49-F238E27FC236}">
                  <a16:creationId xmlns:a16="http://schemas.microsoft.com/office/drawing/2014/main" id="{1CD0E70E-61C0-4E9A-AF44-E712D60AE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019" y="6503466"/>
              <a:ext cx="135775" cy="13582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" name="Arc 154 2 2">
              <a:extLst>
                <a:ext uri="{FF2B5EF4-FFF2-40B4-BE49-F238E27FC236}">
                  <a16:creationId xmlns:a16="http://schemas.microsoft.com/office/drawing/2014/main" id="{2588E1CE-C6DC-49B2-9D7E-0EC9EE79B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7009" y="6559477"/>
              <a:ext cx="79785" cy="79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1" name="AutoShape 160 2 2">
              <a:extLst>
                <a:ext uri="{FF2B5EF4-FFF2-40B4-BE49-F238E27FC236}">
                  <a16:creationId xmlns:a16="http://schemas.microsoft.com/office/drawing/2014/main" id="{C6CD71AE-0974-4178-9F64-63A09F5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34" y="6426790"/>
              <a:ext cx="153295" cy="3505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2" name="Line 161 2 2">
              <a:extLst>
                <a:ext uri="{FF2B5EF4-FFF2-40B4-BE49-F238E27FC236}">
                  <a16:creationId xmlns:a16="http://schemas.microsoft.com/office/drawing/2014/main" id="{E9BD4818-F6E4-4205-BC05-14F10BADA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3" name="Line 162 2 2">
              <a:extLst>
                <a:ext uri="{FF2B5EF4-FFF2-40B4-BE49-F238E27FC236}">
                  <a16:creationId xmlns:a16="http://schemas.microsoft.com/office/drawing/2014/main" id="{BD5A2348-208F-45A9-BD59-E16F56D1F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3878" y="6507848"/>
              <a:ext cx="85407" cy="49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4" name="Line 163 2 2">
              <a:extLst>
                <a:ext uri="{FF2B5EF4-FFF2-40B4-BE49-F238E27FC236}">
                  <a16:creationId xmlns:a16="http://schemas.microsoft.com/office/drawing/2014/main" id="{A69E7DC1-A426-4138-A2B8-A3D8A8DB2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5487" y="6458556"/>
              <a:ext cx="3285" cy="1018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9" name="AutoShape 172 2 2">
              <a:extLst>
                <a:ext uri="{FF2B5EF4-FFF2-40B4-BE49-F238E27FC236}">
                  <a16:creationId xmlns:a16="http://schemas.microsoft.com/office/drawing/2014/main" id="{3F2B62E4-BE4A-4FCF-8B62-D313D5C8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814" y="4111167"/>
              <a:ext cx="317706" cy="15225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0" name="Freeform 173 2 2" descr="Granite">
              <a:extLst>
                <a:ext uri="{FF2B5EF4-FFF2-40B4-BE49-F238E27FC236}">
                  <a16:creationId xmlns:a16="http://schemas.microsoft.com/office/drawing/2014/main" id="{FD00D71E-8BC7-4249-8282-80DC86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308" y="4204274"/>
              <a:ext cx="1357754" cy="170878"/>
            </a:xfrm>
            <a:custGeom>
              <a:avLst/>
              <a:gdLst/>
              <a:ahLst/>
              <a:cxnLst>
                <a:cxn ang="0">
                  <a:pos x="100" y="156"/>
                </a:cxn>
                <a:cxn ang="0">
                  <a:pos x="100" y="88"/>
                </a:cxn>
                <a:cxn ang="0">
                  <a:pos x="1212" y="88"/>
                </a:cxn>
                <a:cxn ang="0">
                  <a:pos x="1212" y="156"/>
                </a:cxn>
                <a:cxn ang="0">
                  <a:pos x="1312" y="156"/>
                </a:cxn>
                <a:cxn ang="0">
                  <a:pos x="1312" y="0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100" y="156"/>
                </a:cxn>
              </a:cxnLst>
              <a:rect l="0" t="0" r="r" b="b"/>
              <a:pathLst>
                <a:path w="1312" h="156">
                  <a:moveTo>
                    <a:pt x="100" y="156"/>
                  </a:moveTo>
                  <a:lnTo>
                    <a:pt x="100" y="88"/>
                  </a:lnTo>
                  <a:lnTo>
                    <a:pt x="1212" y="88"/>
                  </a:lnTo>
                  <a:lnTo>
                    <a:pt x="1212" y="156"/>
                  </a:lnTo>
                  <a:lnTo>
                    <a:pt x="1312" y="156"/>
                  </a:lnTo>
                  <a:lnTo>
                    <a:pt x="1312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100" y="156"/>
                  </a:lnTo>
                  <a:close/>
                </a:path>
              </a:pathLst>
            </a:custGeom>
            <a:blipFill dpi="0" rotWithShape="1">
              <a:blip r:embed="rId13" cstate="print"/>
              <a:srcRect/>
              <a:tile tx="0" ty="0" sx="100000" sy="100000" flip="none" algn="tl"/>
            </a:blipFill>
            <a:ln w="127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" name="Line 179 2 2">
              <a:extLst>
                <a:ext uri="{FF2B5EF4-FFF2-40B4-BE49-F238E27FC236}">
                  <a16:creationId xmlns:a16="http://schemas.microsoft.com/office/drawing/2014/main" id="{3E86EE85-5451-4C3A-B574-2D896D8AEA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48047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8" name="Line 180 2 2">
              <a:extLst>
                <a:ext uri="{FF2B5EF4-FFF2-40B4-BE49-F238E27FC236}">
                  <a16:creationId xmlns:a16="http://schemas.microsoft.com/office/drawing/2014/main" id="{A20C81ED-F989-4AAC-A46D-DC09365FA4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67020" y="5439858"/>
              <a:ext cx="12454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5" name="Arc 182 2 2">
              <a:extLst>
                <a:ext uri="{FF2B5EF4-FFF2-40B4-BE49-F238E27FC236}">
                  <a16:creationId xmlns:a16="http://schemas.microsoft.com/office/drawing/2014/main" id="{7DD78001-A916-4BED-9237-A446DADB508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185" y="4644652"/>
              <a:ext cx="196072" cy="19599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" name="Arc 183 2 2">
              <a:extLst>
                <a:ext uri="{FF2B5EF4-FFF2-40B4-BE49-F238E27FC236}">
                  <a16:creationId xmlns:a16="http://schemas.microsoft.com/office/drawing/2014/main" id="{B694F050-1AE9-4CFE-AF95-7D1DB315A0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674200" y="4725491"/>
              <a:ext cx="115218" cy="11517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3" name="Line 185 2 2">
              <a:extLst>
                <a:ext uri="{FF2B5EF4-FFF2-40B4-BE49-F238E27FC236}">
                  <a16:creationId xmlns:a16="http://schemas.microsoft.com/office/drawing/2014/main" id="{32E34E6D-289C-4753-B446-0DDF02475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650092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4" name="Line 186 2 2">
              <a:extLst>
                <a:ext uri="{FF2B5EF4-FFF2-40B4-BE49-F238E27FC236}">
                  <a16:creationId xmlns:a16="http://schemas.microsoft.com/office/drawing/2014/main" id="{5146DB03-0C7A-42C3-8A6C-9090716A6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035" y="4731150"/>
              <a:ext cx="456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" name="Line 145 2 2">
              <a:extLst>
                <a:ext uri="{FF2B5EF4-FFF2-40B4-BE49-F238E27FC236}">
                  <a16:creationId xmlns:a16="http://schemas.microsoft.com/office/drawing/2014/main" id="{5A105E5B-D2C1-46B0-B990-3BE146D57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82001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" name="Line 146 2 2">
              <a:extLst>
                <a:ext uri="{FF2B5EF4-FFF2-40B4-BE49-F238E27FC236}">
                  <a16:creationId xmlns:a16="http://schemas.microsoft.com/office/drawing/2014/main" id="{5CDD7E09-977C-4102-8221-DDFB30BD0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5865" y="6995274"/>
              <a:ext cx="2702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1" name="Arc 148 2 2">
              <a:extLst>
                <a:ext uri="{FF2B5EF4-FFF2-40B4-BE49-F238E27FC236}">
                  <a16:creationId xmlns:a16="http://schemas.microsoft.com/office/drawing/2014/main" id="{20230A66-C4FD-4F79-B227-1CF35C752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815632"/>
              <a:ext cx="424846" cy="4250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2" name="Arc 149 2 2">
              <a:extLst>
                <a:ext uri="{FF2B5EF4-FFF2-40B4-BE49-F238E27FC236}">
                  <a16:creationId xmlns:a16="http://schemas.microsoft.com/office/drawing/2014/main" id="{E7FCD511-C590-481E-AE59-F3783175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473" y="6990892"/>
              <a:ext cx="249652" cy="24974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Line 150 2 2">
              <a:extLst>
                <a:ext uri="{FF2B5EF4-FFF2-40B4-BE49-F238E27FC236}">
                  <a16:creationId xmlns:a16="http://schemas.microsoft.com/office/drawing/2014/main" id="{18DD0D56-BB34-44B1-AAE8-EE39FFFB6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125" y="7227493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Line 151 2 2">
              <a:extLst>
                <a:ext uri="{FF2B5EF4-FFF2-40B4-BE49-F238E27FC236}">
                  <a16:creationId xmlns:a16="http://schemas.microsoft.com/office/drawing/2014/main" id="{7C300C4C-D24A-49FF-8C6A-521655C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319" y="7231875"/>
              <a:ext cx="0" cy="197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Arc 164 2 2">
              <a:extLst>
                <a:ext uri="{FF2B5EF4-FFF2-40B4-BE49-F238E27FC236}">
                  <a16:creationId xmlns:a16="http://schemas.microsoft.com/office/drawing/2014/main" id="{506BFD1A-448A-4B68-A481-C40F136B6A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7007" y="6818918"/>
              <a:ext cx="378857" cy="55316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0" name="Arc 165 2 2">
              <a:extLst>
                <a:ext uri="{FF2B5EF4-FFF2-40B4-BE49-F238E27FC236}">
                  <a16:creationId xmlns:a16="http://schemas.microsoft.com/office/drawing/2014/main" id="{86BF2795-9366-41DA-B4CB-BA9AB0DE6B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5554" y="6997464"/>
              <a:ext cx="280311" cy="37790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1" name="Arc 166 2 2">
              <a:extLst>
                <a:ext uri="{FF2B5EF4-FFF2-40B4-BE49-F238E27FC236}">
                  <a16:creationId xmlns:a16="http://schemas.microsoft.com/office/drawing/2014/main" id="{64E52C09-EC7D-4568-816E-E84C6A30F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2560" y="6951458"/>
              <a:ext cx="296735" cy="420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" name="Arc 167 2 2">
              <a:extLst>
                <a:ext uri="{FF2B5EF4-FFF2-40B4-BE49-F238E27FC236}">
                  <a16:creationId xmlns:a16="http://schemas.microsoft.com/office/drawing/2014/main" id="{88091511-FABE-45F4-8138-9C6DE9E2E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2851" y="6912025"/>
              <a:ext cx="313159" cy="46005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4" name="Arc 168 2 2">
              <a:extLst>
                <a:ext uri="{FF2B5EF4-FFF2-40B4-BE49-F238E27FC236}">
                  <a16:creationId xmlns:a16="http://schemas.microsoft.com/office/drawing/2014/main" id="{9F8F8208-0120-4F5F-B98E-38FDC23E6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856" y="6872591"/>
              <a:ext cx="332869" cy="49620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Rectangle 189 2 2">
              <a:extLst>
                <a:ext uri="{FF2B5EF4-FFF2-40B4-BE49-F238E27FC236}">
                  <a16:creationId xmlns:a16="http://schemas.microsoft.com/office/drawing/2014/main" id="{8FF037D6-A197-41F4-85B5-5E724431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091" y="6828776"/>
              <a:ext cx="394187" cy="1577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01219B-C36E-4F0B-B852-75E855BE98A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13" y="5528541"/>
              <a:ext cx="167564" cy="239086"/>
            </a:xfrm>
            <a:prstGeom prst="rect">
              <a:avLst/>
            </a:prstGeom>
            <a:noFill/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0D31BF29-D3BD-4F3B-9B21-96816699995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02" y="4985860"/>
              <a:ext cx="550095" cy="178286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8B52F58C-91A4-4AB1-B15D-9FF99A995C1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054" y="5741216"/>
              <a:ext cx="592762" cy="17981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6D0D847-0FE5-4BBE-B6F9-6FCAA4A3875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85" y="7041203"/>
              <a:ext cx="1994667" cy="222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66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B0F5147-A6E5-47DA-9DA3-1B1FD1CB320C}"/>
              </a:ext>
            </a:extLst>
          </p:cNvPr>
          <p:cNvGrpSpPr/>
          <p:nvPr/>
        </p:nvGrpSpPr>
        <p:grpSpPr>
          <a:xfrm>
            <a:off x="1887728" y="1491105"/>
            <a:ext cx="7343648" cy="3075815"/>
            <a:chOff x="3310128" y="1643505"/>
            <a:chExt cx="7343648" cy="3075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F5E01-DA0F-4130-B3DB-FA212B58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992" y="1944206"/>
              <a:ext cx="3986784" cy="27751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4FF3C1-A77C-400B-BFFE-4B2510EF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128" y="2139696"/>
              <a:ext cx="3986784" cy="2542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FC5C4-5874-45E1-A755-073AB1322611}"/>
                </a:ext>
              </a:extLst>
            </p:cNvPr>
            <p:cNvSpPr/>
            <p:nvPr/>
          </p:nvSpPr>
          <p:spPr bwMode="auto">
            <a:xfrm>
              <a:off x="6868160" y="2377440"/>
              <a:ext cx="314960" cy="15443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ECB641-A1E8-4B00-99A0-0A510B32D90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96" y="1643505"/>
              <a:ext cx="1302856" cy="5607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81BBBD-7863-4B02-8780-C45512645B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73" y="1707812"/>
              <a:ext cx="1126094" cy="56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4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9F37-FA7F-44F6-9CE5-8A03FCEA07EE}"/>
              </a:ext>
            </a:extLst>
          </p:cNvPr>
          <p:cNvGrpSpPr/>
          <p:nvPr/>
        </p:nvGrpSpPr>
        <p:grpSpPr>
          <a:xfrm>
            <a:off x="555898" y="438529"/>
            <a:ext cx="8161740" cy="5114621"/>
            <a:chOff x="555898" y="438529"/>
            <a:chExt cx="8161740" cy="5114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D2447A-6777-424B-B2A5-841DB6891902}"/>
                </a:ext>
              </a:extLst>
            </p:cNvPr>
            <p:cNvGrpSpPr/>
            <p:nvPr/>
          </p:nvGrpSpPr>
          <p:grpSpPr>
            <a:xfrm>
              <a:off x="555898" y="438529"/>
              <a:ext cx="7441148" cy="4960140"/>
              <a:chOff x="555898" y="438529"/>
              <a:chExt cx="7441148" cy="49601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C5546-6D67-4C82-B8EE-03C41BF4AC76}"/>
                  </a:ext>
                </a:extLst>
              </p:cNvPr>
              <p:cNvGrpSpPr/>
              <p:nvPr/>
            </p:nvGrpSpPr>
            <p:grpSpPr>
              <a:xfrm>
                <a:off x="555898" y="438529"/>
                <a:ext cx="7441148" cy="4853554"/>
                <a:chOff x="555898" y="438529"/>
                <a:chExt cx="7441148" cy="4853554"/>
              </a:xfrm>
            </p:grpSpPr>
            <p:sp>
              <p:nvSpPr>
                <p:cNvPr id="4" name="Freeform 6 1">
                  <a:extLst>
                    <a:ext uri="{FF2B5EF4-FFF2-40B4-BE49-F238E27FC236}">
                      <a16:creationId xmlns:a16="http://schemas.microsoft.com/office/drawing/2014/main" id="{57C7CB09-8C87-4DA8-BFE7-4720504C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200" y="113284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A9E03FD-BCAA-462D-A6C4-B19647011DF4}"/>
                    </a:ext>
                  </a:extLst>
                </p:cNvPr>
                <p:cNvGrpSpPr/>
                <p:nvPr/>
              </p:nvGrpSpPr>
              <p:grpSpPr>
                <a:xfrm>
                  <a:off x="1100471" y="92261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14" name="AutoShape 174 1">
                    <a:extLst>
                      <a:ext uri="{FF2B5EF4-FFF2-40B4-BE49-F238E27FC236}">
                        <a16:creationId xmlns:a16="http://schemas.microsoft.com/office/drawing/2014/main" id="{56EFD6BF-292F-40DF-B258-F43A90D89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Line 175 1">
                    <a:extLst>
                      <a:ext uri="{FF2B5EF4-FFF2-40B4-BE49-F238E27FC236}">
                        <a16:creationId xmlns:a16="http://schemas.microsoft.com/office/drawing/2014/main" id="{D3B90883-7651-4669-9F16-25B26B0C4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Line 176 1">
                    <a:extLst>
                      <a:ext uri="{FF2B5EF4-FFF2-40B4-BE49-F238E27FC236}">
                        <a16:creationId xmlns:a16="http://schemas.microsoft.com/office/drawing/2014/main" id="{01FA9449-E78B-4BF7-B218-7190FC3DE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Line 177 1">
                    <a:extLst>
                      <a:ext uri="{FF2B5EF4-FFF2-40B4-BE49-F238E27FC236}">
                        <a16:creationId xmlns:a16="http://schemas.microsoft.com/office/drawing/2014/main" id="{BE0340DA-996F-4A74-B664-787686F309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DB7BD84-8132-4086-957B-E575587CE082}"/>
                    </a:ext>
                  </a:extLst>
                </p:cNvPr>
                <p:cNvSpPr/>
                <p:nvPr/>
              </p:nvSpPr>
              <p:spPr>
                <a:xfrm rot="10800000">
                  <a:off x="2202943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rgbClr val="0563C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 6 2">
                  <a:extLst>
                    <a:ext uri="{FF2B5EF4-FFF2-40B4-BE49-F238E27FC236}">
                      <a16:creationId xmlns:a16="http://schemas.microsoft.com/office/drawing/2014/main" id="{7B751F98-52F3-4976-A046-ECC629A48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2202945" y="4100496"/>
                  <a:ext cx="337765" cy="80552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 3">
                  <a:extLst>
                    <a:ext uri="{FF2B5EF4-FFF2-40B4-BE49-F238E27FC236}">
                      <a16:creationId xmlns:a16="http://schemas.microsoft.com/office/drawing/2014/main" id="{9A71CA6B-FF7B-493E-98E3-C91CEFB3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2874558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 4">
                  <a:extLst>
                    <a:ext uri="{FF2B5EF4-FFF2-40B4-BE49-F238E27FC236}">
                      <a16:creationId xmlns:a16="http://schemas.microsoft.com/office/drawing/2014/main" id="{F32E82B1-F14B-4EDA-8218-D6B73A05E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428" y="4021455"/>
                  <a:ext cx="289901" cy="86487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C6451BFB-CAA6-456A-8990-C897C6436C7F}"/>
                    </a:ext>
                  </a:extLst>
                </p:cNvPr>
                <p:cNvSpPr/>
                <p:nvPr/>
              </p:nvSpPr>
              <p:spPr>
                <a:xfrm flipH="1">
                  <a:off x="2443538" y="3669480"/>
                  <a:ext cx="175564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Arc 83">
                  <a:extLst>
                    <a:ext uri="{FF2B5EF4-FFF2-40B4-BE49-F238E27FC236}">
                      <a16:creationId xmlns:a16="http://schemas.microsoft.com/office/drawing/2014/main" id="{71DF734D-5A0F-4A39-80B0-153C18B99726}"/>
                    </a:ext>
                  </a:extLst>
                </p:cNvPr>
                <p:cNvSpPr/>
                <p:nvPr/>
              </p:nvSpPr>
              <p:spPr>
                <a:xfrm>
                  <a:off x="555898" y="3665999"/>
                  <a:ext cx="1750978" cy="1163421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6 5">
                  <a:extLst>
                    <a:ext uri="{FF2B5EF4-FFF2-40B4-BE49-F238E27FC236}">
                      <a16:creationId xmlns:a16="http://schemas.microsoft.com/office/drawing/2014/main" id="{63CD7D0A-761A-4A7E-B4F4-46AE9D6A5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246" y="1143000"/>
                  <a:ext cx="2971800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29B1060-9895-4E6D-9B2F-6D401D0AEFEF}"/>
                    </a:ext>
                  </a:extLst>
                </p:cNvPr>
                <p:cNvGrpSpPr/>
                <p:nvPr/>
              </p:nvGrpSpPr>
              <p:grpSpPr>
                <a:xfrm>
                  <a:off x="5287517" y="932772"/>
                  <a:ext cx="482269" cy="420455"/>
                  <a:chOff x="4446109" y="2103464"/>
                  <a:chExt cx="482269" cy="420455"/>
                </a:xfrm>
              </p:grpSpPr>
              <p:sp>
                <p:nvSpPr>
                  <p:cNvPr id="94" name="AutoShape 174 2">
                    <a:extLst>
                      <a:ext uri="{FF2B5EF4-FFF2-40B4-BE49-F238E27FC236}">
                        <a16:creationId xmlns:a16="http://schemas.microsoft.com/office/drawing/2014/main" id="{23FB582D-21B0-4157-A485-1456DC2A6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506392" y="2103464"/>
                    <a:ext cx="361702" cy="228043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5" name="Line 175 2">
                    <a:extLst>
                      <a:ext uri="{FF2B5EF4-FFF2-40B4-BE49-F238E27FC236}">
                        <a16:creationId xmlns:a16="http://schemas.microsoft.com/office/drawing/2014/main" id="{7A1233CF-8AA0-49F0-85DA-2679D0A9C6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46109" y="2395643"/>
                    <a:ext cx="4822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Line 176 2">
                    <a:extLst>
                      <a:ext uri="{FF2B5EF4-FFF2-40B4-BE49-F238E27FC236}">
                        <a16:creationId xmlns:a16="http://schemas.microsoft.com/office/drawing/2014/main" id="{59CAEBE5-A3F1-4203-AF84-96C94A032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06392" y="2459782"/>
                    <a:ext cx="36170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Line 177 2">
                    <a:extLst>
                      <a:ext uri="{FF2B5EF4-FFF2-40B4-BE49-F238E27FC236}">
                        <a16:creationId xmlns:a16="http://schemas.microsoft.com/office/drawing/2014/main" id="{8EA50985-6C5E-4008-9BD0-16FB1E983D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76723" y="2523919"/>
                    <a:ext cx="21852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A777ED-A07D-4B34-87F5-D5B53E8C675E}"/>
                    </a:ext>
                  </a:extLst>
                </p:cNvPr>
                <p:cNvSpPr/>
                <p:nvPr/>
              </p:nvSpPr>
              <p:spPr>
                <a:xfrm rot="10800000">
                  <a:off x="6389989" y="4857704"/>
                  <a:ext cx="337768" cy="332771"/>
                </a:xfrm>
                <a:custGeom>
                  <a:avLst/>
                  <a:gdLst>
                    <a:gd name="connsiteX0" fmla="*/ 0 w 1607820"/>
                    <a:gd name="connsiteY0" fmla="*/ 0 h 1651977"/>
                    <a:gd name="connsiteX1" fmla="*/ 1607820 w 1607820"/>
                    <a:gd name="connsiteY1" fmla="*/ 1651977 h 1651977"/>
                    <a:gd name="connsiteX2" fmla="*/ 0 w 1607820"/>
                    <a:gd name="connsiteY2" fmla="*/ 1651977 h 1651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7820" h="1651977">
                      <a:moveTo>
                        <a:pt x="0" y="0"/>
                      </a:moveTo>
                      <a:cubicBezTo>
                        <a:pt x="887974" y="0"/>
                        <a:pt x="1607820" y="739615"/>
                        <a:pt x="1607820" y="1651977"/>
                      </a:cubicBezTo>
                      <a:lnTo>
                        <a:pt x="0" y="1651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 6 6">
                  <a:extLst>
                    <a:ext uri="{FF2B5EF4-FFF2-40B4-BE49-F238E27FC236}">
                      <a16:creationId xmlns:a16="http://schemas.microsoft.com/office/drawing/2014/main" id="{8CFC8880-E90E-4FAC-85FF-870A9B020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389990" y="4100493"/>
                  <a:ext cx="337765" cy="805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 7">
                  <a:extLst>
                    <a:ext uri="{FF2B5EF4-FFF2-40B4-BE49-F238E27FC236}">
                      <a16:creationId xmlns:a16="http://schemas.microsoft.com/office/drawing/2014/main" id="{139D53E3-273F-4D4E-A5E4-B1418A07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7052812" y="4486679"/>
                  <a:ext cx="337765" cy="106983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69FC2D8-0390-48FB-A375-EB9B58BAA77D}"/>
                    </a:ext>
                  </a:extLst>
                </p:cNvPr>
                <p:cNvSpPr/>
                <p:nvPr/>
              </p:nvSpPr>
              <p:spPr bwMode="auto">
                <a:xfrm rot="5400000">
                  <a:off x="7631100" y="4974910"/>
                  <a:ext cx="268607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99" name="Freeform 6 8">
                  <a:extLst>
                    <a:ext uri="{FF2B5EF4-FFF2-40B4-BE49-F238E27FC236}">
                      <a16:creationId xmlns:a16="http://schemas.microsoft.com/office/drawing/2014/main" id="{D1AE7EA1-56B1-486B-BEF5-11432587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413248" y="469396"/>
                  <a:ext cx="290826" cy="36911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bg1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3E037F-588D-4F2C-ADBF-A524E0847950}"/>
                    </a:ext>
                  </a:extLst>
                </p:cNvPr>
                <p:cNvSpPr/>
                <p:nvPr/>
              </p:nvSpPr>
              <p:spPr bwMode="auto">
                <a:xfrm>
                  <a:off x="6448425" y="438531"/>
                  <a:ext cx="219075" cy="914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8C092474-DAC6-4CEB-A137-36BC6FB4AC79}"/>
                    </a:ext>
                  </a:extLst>
                </p:cNvPr>
                <p:cNvSpPr/>
                <p:nvPr/>
              </p:nvSpPr>
              <p:spPr bwMode="auto">
                <a:xfrm>
                  <a:off x="3544637" y="4749167"/>
                  <a:ext cx="620057" cy="542916"/>
                </a:xfrm>
                <a:prstGeom prst="rightArrow">
                  <a:avLst>
                    <a:gd name="adj1" fmla="val 50000"/>
                    <a:gd name="adj2" fmla="val 55594"/>
                  </a:avLst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101" name="Left Brace 100">
                  <a:extLst>
                    <a:ext uri="{FF2B5EF4-FFF2-40B4-BE49-F238E27FC236}">
                      <a16:creationId xmlns:a16="http://schemas.microsoft.com/office/drawing/2014/main" id="{02177F7C-3FD9-4342-9167-329B031E6D16}"/>
                    </a:ext>
                  </a:extLst>
                </p:cNvPr>
                <p:cNvSpPr/>
                <p:nvPr/>
              </p:nvSpPr>
              <p:spPr>
                <a:xfrm rot="10800000">
                  <a:off x="6767121" y="438529"/>
                  <a:ext cx="337767" cy="3698765"/>
                </a:xfrm>
                <a:prstGeom prst="leftBrace">
                  <a:avLst>
                    <a:gd name="adj1" fmla="val 32109"/>
                    <a:gd name="adj2" fmla="val 903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Left Brace 102">
                  <a:extLst>
                    <a:ext uri="{FF2B5EF4-FFF2-40B4-BE49-F238E27FC236}">
                      <a16:creationId xmlns:a16="http://schemas.microsoft.com/office/drawing/2014/main" id="{E1AE29F3-2B12-4136-8604-14DF3A742274}"/>
                    </a:ext>
                  </a:extLst>
                </p:cNvPr>
                <p:cNvSpPr/>
                <p:nvPr/>
              </p:nvSpPr>
              <p:spPr>
                <a:xfrm>
                  <a:off x="5984857" y="4124601"/>
                  <a:ext cx="337767" cy="624565"/>
                </a:xfrm>
                <a:prstGeom prst="leftBrace">
                  <a:avLst>
                    <a:gd name="adj1" fmla="val 32109"/>
                    <a:gd name="adj2" fmla="val 8228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C6ABB40-5324-4E8E-A704-FB4416D8D1F9}"/>
                  </a:ext>
                </a:extLst>
              </p:cNvPr>
              <p:cNvSpPr/>
              <p:nvPr/>
            </p:nvSpPr>
            <p:spPr bwMode="auto">
              <a:xfrm>
                <a:off x="1987062" y="4162129"/>
                <a:ext cx="1822938" cy="123654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E6F1700-BD76-4C1F-A286-5EE4A811E70F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H="1" flipV="1">
                <a:off x="1597876" y="5190475"/>
                <a:ext cx="656149" cy="2710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79E04-41DE-4539-BDDD-87484AFC87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06" y="4829420"/>
              <a:ext cx="930809" cy="723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88D3F-7F3E-4F0E-BC1A-ADDFE41A6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25" y="4325028"/>
              <a:ext cx="1257115" cy="723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C415A0-D885-4B85-AEB0-4312C0E61E9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453" y="643161"/>
              <a:ext cx="1441185" cy="3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F2C27A-2210-421A-B020-080E07B10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45" y="5414688"/>
            <a:ext cx="6808374" cy="5318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ACD3B0-20DF-4261-A9A9-3946F47F46BF}"/>
              </a:ext>
            </a:extLst>
          </p:cNvPr>
          <p:cNvGrpSpPr/>
          <p:nvPr/>
        </p:nvGrpSpPr>
        <p:grpSpPr>
          <a:xfrm>
            <a:off x="3026545" y="202972"/>
            <a:ext cx="5599295" cy="5089111"/>
            <a:chOff x="3026545" y="202972"/>
            <a:chExt cx="5599295" cy="5089111"/>
          </a:xfrm>
        </p:grpSpPr>
        <p:sp>
          <p:nvSpPr>
            <p:cNvPr id="4" name="Freeform 6 1">
              <a:extLst>
                <a:ext uri="{FF2B5EF4-FFF2-40B4-BE49-F238E27FC236}">
                  <a16:creationId xmlns:a16="http://schemas.microsoft.com/office/drawing/2014/main" id="{57C7CB09-8C87-4DA8-BFE7-4720504C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160" y="1132840"/>
              <a:ext cx="2971800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7BD84-8132-4086-957B-E575587CE082}"/>
                </a:ext>
              </a:extLst>
            </p:cNvPr>
            <p:cNvSpPr/>
            <p:nvPr/>
          </p:nvSpPr>
          <p:spPr>
            <a:xfrm rot="10800000">
              <a:off x="5819903" y="4857704"/>
              <a:ext cx="337768" cy="332771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6 2">
              <a:extLst>
                <a:ext uri="{FF2B5EF4-FFF2-40B4-BE49-F238E27FC236}">
                  <a16:creationId xmlns:a16="http://schemas.microsoft.com/office/drawing/2014/main" id="{7B751F98-52F3-4976-A046-ECC629A487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19905" y="4100496"/>
              <a:ext cx="337765" cy="8055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 6 3">
              <a:extLst>
                <a:ext uri="{FF2B5EF4-FFF2-40B4-BE49-F238E27FC236}">
                  <a16:creationId xmlns:a16="http://schemas.microsoft.com/office/drawing/2014/main" id="{9A71CA6B-FF7B-493E-98E3-C91CEFB3791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91518" y="4486679"/>
              <a:ext cx="337765" cy="1069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Freeform 6 4">
              <a:extLst>
                <a:ext uri="{FF2B5EF4-FFF2-40B4-BE49-F238E27FC236}">
                  <a16:creationId xmlns:a16="http://schemas.microsoft.com/office/drawing/2014/main" id="{F32E82B1-F14B-4EDA-8218-D6B73A05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388" y="4021455"/>
              <a:ext cx="289901" cy="8648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6451BFB-CAA6-456A-8990-C897C6436C7F}"/>
                </a:ext>
              </a:extLst>
            </p:cNvPr>
            <p:cNvSpPr/>
            <p:nvPr/>
          </p:nvSpPr>
          <p:spPr>
            <a:xfrm flipH="1">
              <a:off x="6060498" y="3669480"/>
              <a:ext cx="175564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71DF734D-5A0F-4A39-80B0-153C18B99726}"/>
                </a:ext>
              </a:extLst>
            </p:cNvPr>
            <p:cNvSpPr/>
            <p:nvPr/>
          </p:nvSpPr>
          <p:spPr>
            <a:xfrm>
              <a:off x="4172858" y="3665999"/>
              <a:ext cx="1750978" cy="1163421"/>
            </a:xfrm>
            <a:prstGeom prst="arc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092474-DAC6-4CEB-A137-36BC6FB4AC79}"/>
                </a:ext>
              </a:extLst>
            </p:cNvPr>
            <p:cNvSpPr/>
            <p:nvPr/>
          </p:nvSpPr>
          <p:spPr bwMode="auto">
            <a:xfrm>
              <a:off x="7161597" y="4749167"/>
              <a:ext cx="1464243" cy="542916"/>
            </a:xfrm>
            <a:prstGeom prst="rightArrow">
              <a:avLst>
                <a:gd name="adj1" fmla="val 50000"/>
                <a:gd name="adj2" fmla="val 55594"/>
              </a:avLst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B8EF78AB-346D-4CF7-8EEB-E3057A374572}"/>
                </a:ext>
              </a:extLst>
            </p:cNvPr>
            <p:cNvSpPr/>
            <p:nvPr/>
          </p:nvSpPr>
          <p:spPr>
            <a:xfrm>
              <a:off x="5699760" y="4890520"/>
              <a:ext cx="697229" cy="268610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FA000-A957-4520-ADA1-905F8017891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780" y="4937124"/>
              <a:ext cx="620190" cy="245333"/>
            </a:xfrm>
            <a:prstGeom prst="rect">
              <a:avLst/>
            </a:prstGeom>
          </p:spPr>
        </p:pic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34C00208-D46E-44FF-8D1A-28B6EEFBB41C}"/>
                </a:ext>
              </a:extLst>
            </p:cNvPr>
            <p:cNvSpPr/>
            <p:nvPr/>
          </p:nvSpPr>
          <p:spPr>
            <a:xfrm>
              <a:off x="4010351" y="1150655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11223B-1869-4658-93A7-78A406CDFA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45" y="2373408"/>
              <a:ext cx="682666" cy="210285"/>
            </a:xfrm>
            <a:prstGeom prst="rect">
              <a:avLst/>
            </a:prstGeom>
          </p:spPr>
        </p:pic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C62ECCA-C254-43FB-B7FE-23AC3E40E10E}"/>
                </a:ext>
              </a:extLst>
            </p:cNvPr>
            <p:cNvSpPr/>
            <p:nvPr/>
          </p:nvSpPr>
          <p:spPr>
            <a:xfrm rot="5400000">
              <a:off x="5772176" y="-715540"/>
              <a:ext cx="337767" cy="2953985"/>
            </a:xfrm>
            <a:prstGeom prst="leftBrace">
              <a:avLst>
                <a:gd name="adj1" fmla="val 32109"/>
                <a:gd name="adj2" fmla="val 4850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842E39-BE55-4729-BF85-4381FDA3F9C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54" y="202972"/>
              <a:ext cx="707047" cy="211809"/>
            </a:xfrm>
            <a:prstGeom prst="rect">
              <a:avLst/>
            </a:prstGeom>
          </p:spPr>
        </p:pic>
        <p:sp>
          <p:nvSpPr>
            <p:cNvPr id="14" name="AutoShape 174">
              <a:extLst>
                <a:ext uri="{FF2B5EF4-FFF2-40B4-BE49-F238E27FC236}">
                  <a16:creationId xmlns:a16="http://schemas.microsoft.com/office/drawing/2014/main" id="{56EFD6BF-292F-40DF-B258-F43A90D892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77714" y="922612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Line 175">
              <a:extLst>
                <a:ext uri="{FF2B5EF4-FFF2-40B4-BE49-F238E27FC236}">
                  <a16:creationId xmlns:a16="http://schemas.microsoft.com/office/drawing/2014/main" id="{D3B90883-7651-4669-9F16-25B26B0C4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431" y="1214791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176">
              <a:extLst>
                <a:ext uri="{FF2B5EF4-FFF2-40B4-BE49-F238E27FC236}">
                  <a16:creationId xmlns:a16="http://schemas.microsoft.com/office/drawing/2014/main" id="{01FA9449-E78B-4BF7-B218-7190FC3DE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714" y="1278930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177">
              <a:extLst>
                <a:ext uri="{FF2B5EF4-FFF2-40B4-BE49-F238E27FC236}">
                  <a16:creationId xmlns:a16="http://schemas.microsoft.com/office/drawing/2014/main" id="{BE0340DA-996F-4A74-B664-787686F30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045" y="1343067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23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37801A-8471-4E3C-9AD4-339A39DE879B}"/>
              </a:ext>
            </a:extLst>
          </p:cNvPr>
          <p:cNvGrpSpPr/>
          <p:nvPr/>
        </p:nvGrpSpPr>
        <p:grpSpPr>
          <a:xfrm>
            <a:off x="1796901" y="2159703"/>
            <a:ext cx="7339236" cy="1097252"/>
            <a:chOff x="393649" y="1816100"/>
            <a:chExt cx="7339236" cy="1097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EE8822-4AE8-4E27-86E8-51B92FAA4C2A}"/>
                </a:ext>
              </a:extLst>
            </p:cNvPr>
            <p:cNvGrpSpPr/>
            <p:nvPr/>
          </p:nvGrpSpPr>
          <p:grpSpPr>
            <a:xfrm>
              <a:off x="393649" y="1816100"/>
              <a:ext cx="7339236" cy="1097252"/>
              <a:chOff x="393649" y="1816100"/>
              <a:chExt cx="7339236" cy="1097252"/>
            </a:xfrm>
          </p:grpSpPr>
          <p:sp>
            <p:nvSpPr>
              <p:cNvPr id="62" name="Freeform 23">
                <a:extLst>
                  <a:ext uri="{FF2B5EF4-FFF2-40B4-BE49-F238E27FC236}">
                    <a16:creationId xmlns:a16="http://schemas.microsoft.com/office/drawing/2014/main" id="{BA5EB0B9-8492-4B0E-83D8-0C2CED41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16100"/>
                <a:ext cx="4406900" cy="774700"/>
              </a:xfrm>
              <a:custGeom>
                <a:avLst/>
                <a:gdLst>
                  <a:gd name="T0" fmla="*/ 0 w 2776"/>
                  <a:gd name="T1" fmla="*/ 546100 h 488"/>
                  <a:gd name="T2" fmla="*/ 2209800 w 2776"/>
                  <a:gd name="T3" fmla="*/ 546100 h 488"/>
                  <a:gd name="T4" fmla="*/ 2209800 w 2776"/>
                  <a:gd name="T5" fmla="*/ 774700 h 488"/>
                  <a:gd name="T6" fmla="*/ 4406900 w 2776"/>
                  <a:gd name="T7" fmla="*/ 774700 h 488"/>
                  <a:gd name="T8" fmla="*/ 4406900 w 2776"/>
                  <a:gd name="T9" fmla="*/ 0 h 488"/>
                  <a:gd name="T10" fmla="*/ 2209800 w 2776"/>
                  <a:gd name="T11" fmla="*/ 0 h 488"/>
                  <a:gd name="T12" fmla="*/ 2209800 w 2776"/>
                  <a:gd name="T13" fmla="*/ 241300 h 488"/>
                  <a:gd name="T14" fmla="*/ 0 w 2776"/>
                  <a:gd name="T15" fmla="*/ 241300 h 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76"/>
                  <a:gd name="T25" fmla="*/ 0 h 488"/>
                  <a:gd name="T26" fmla="*/ 2776 w 2776"/>
                  <a:gd name="T27" fmla="*/ 488 h 4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76" h="488">
                    <a:moveTo>
                      <a:pt x="0" y="344"/>
                    </a:moveTo>
                    <a:lnTo>
                      <a:pt x="1392" y="344"/>
                    </a:lnTo>
                    <a:lnTo>
                      <a:pt x="1392" y="488"/>
                    </a:lnTo>
                    <a:lnTo>
                      <a:pt x="2776" y="488"/>
                    </a:lnTo>
                    <a:lnTo>
                      <a:pt x="2776" y="0"/>
                    </a:lnTo>
                    <a:lnTo>
                      <a:pt x="1392" y="0"/>
                    </a:lnTo>
                    <a:lnTo>
                      <a:pt x="1392" y="152"/>
                    </a:lnTo>
                    <a:lnTo>
                      <a:pt x="0" y="152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3" name="Line 28 1">
                <a:extLst>
                  <a:ext uri="{FF2B5EF4-FFF2-40B4-BE49-F238E27FC236}">
                    <a16:creationId xmlns:a16="http://schemas.microsoft.com/office/drawing/2014/main" id="{E4F05640-A513-43B9-AD2A-F38D5167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650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6FE3E800-4BA6-4064-94E4-47CE77F2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400" y="18288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55AFFBC8-218E-4E6F-8495-1B0BF83B734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76400" y="2362200"/>
                <a:ext cx="4419600" cy="228600"/>
              </a:xfrm>
              <a:custGeom>
                <a:avLst/>
                <a:gdLst>
                  <a:gd name="T0" fmla="*/ 0 w 2784"/>
                  <a:gd name="T1" fmla="*/ 228600 h 144"/>
                  <a:gd name="T2" fmla="*/ 2209800 w 2784"/>
                  <a:gd name="T3" fmla="*/ 228600 h 144"/>
                  <a:gd name="T4" fmla="*/ 2209800 w 2784"/>
                  <a:gd name="T5" fmla="*/ 0 h 144"/>
                  <a:gd name="T6" fmla="*/ 4419600 w 278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84"/>
                  <a:gd name="T13" fmla="*/ 0 h 144"/>
                  <a:gd name="T14" fmla="*/ 2784 w 278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84" h="144">
                    <a:moveTo>
                      <a:pt x="0" y="144"/>
                    </a:moveTo>
                    <a:lnTo>
                      <a:pt x="1392" y="144"/>
                    </a:lnTo>
                    <a:lnTo>
                      <a:pt x="1392" y="0"/>
                    </a:lnTo>
                    <a:lnTo>
                      <a:pt x="27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48">
                <a:extLst>
                  <a:ext uri="{FF2B5EF4-FFF2-40B4-BE49-F238E27FC236}">
                    <a16:creationId xmlns:a16="http://schemas.microsoft.com/office/drawing/2014/main" id="{EDF5CFBA-8B3C-4C3F-8572-596EC4D4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20" y="2066925"/>
                <a:ext cx="317500" cy="3175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50">
                <a:extLst>
                  <a:ext uri="{FF2B5EF4-FFF2-40B4-BE49-F238E27FC236}">
                    <a16:creationId xmlns:a16="http://schemas.microsoft.com/office/drawing/2014/main" id="{E84DB6AA-B1D1-4CF6-AE11-20ECAC2C9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585" y="1879600"/>
                <a:ext cx="749300" cy="7493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lg" len="med"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2" name="Line 28 2">
                <a:extLst>
                  <a:ext uri="{FF2B5EF4-FFF2-40B4-BE49-F238E27FC236}">
                    <a16:creationId xmlns:a16="http://schemas.microsoft.com/office/drawing/2014/main" id="{D6A6AA82-B1D7-4F1F-B609-E110FF60D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5433" y="2222500"/>
                <a:ext cx="635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167D098-4F8D-4A61-9F66-D161C42AB3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49" y="2417417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28EDE93-CF13-4B6F-A27A-81AB5D1494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2417" y="2672645"/>
                <a:ext cx="271239" cy="219428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A167F2B-03BE-4A69-9BAF-2EFC7D3D8F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387" y="2150246"/>
                <a:ext cx="205715" cy="1493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92B7AAC-1221-4CE9-8D57-A03EAB92D1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843" y="2128021"/>
                <a:ext cx="199619" cy="14933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7AE641F-9B4A-46BF-ABEE-8DBF47CF27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295" y="2672138"/>
                <a:ext cx="685712" cy="22095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6F17-2410-486F-AA9A-F4605E9FED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927" y="2692400"/>
                <a:ext cx="693332" cy="220952"/>
              </a:xfrm>
              <a:prstGeom prst="rect">
                <a:avLst/>
              </a:prstGeom>
            </p:spPr>
          </p:pic>
        </p:grp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A720B109-9E4D-45AE-8EB7-04BC078F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356709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EBD12A9-0CBF-4F99-8C50-F5BB4819EFB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6200" y="1828800"/>
              <a:ext cx="1460500" cy="238125"/>
            </a:xfrm>
            <a:custGeom>
              <a:avLst/>
              <a:gdLst>
                <a:gd name="T0" fmla="*/ 0 w 920"/>
                <a:gd name="T1" fmla="*/ 2 h 162"/>
                <a:gd name="T2" fmla="*/ 920 w 920"/>
                <a:gd name="T3" fmla="*/ 150 h 162"/>
                <a:gd name="T4" fmla="*/ 0 w 920"/>
                <a:gd name="T5" fmla="*/ 150 h 162"/>
                <a:gd name="T6" fmla="*/ 0 w 920"/>
                <a:gd name="T7" fmla="*/ 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0"/>
                <a:gd name="T13" fmla="*/ 0 h 162"/>
                <a:gd name="T14" fmla="*/ 920 w 92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0" h="162">
                  <a:moveTo>
                    <a:pt x="0" y="2"/>
                  </a:moveTo>
                  <a:cubicBezTo>
                    <a:pt x="147" y="0"/>
                    <a:pt x="573" y="48"/>
                    <a:pt x="920" y="162"/>
                  </a:cubicBezTo>
                  <a:cubicBezTo>
                    <a:pt x="573" y="162"/>
                    <a:pt x="156" y="162"/>
                    <a:pt x="0" y="162"/>
                  </a:cubicBezTo>
                  <a:cubicBezTo>
                    <a:pt x="0" y="36"/>
                    <a:pt x="0" y="126"/>
                    <a:pt x="0" y="2"/>
                  </a:cubicBez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38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523EE9-E261-42EC-B713-17DD7BB9C02C}"/>
              </a:ext>
            </a:extLst>
          </p:cNvPr>
          <p:cNvGrpSpPr/>
          <p:nvPr/>
        </p:nvGrpSpPr>
        <p:grpSpPr>
          <a:xfrm>
            <a:off x="1476635" y="911984"/>
            <a:ext cx="9766268" cy="5776934"/>
            <a:chOff x="1476635" y="911984"/>
            <a:chExt cx="9766268" cy="577693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2389C75-2F09-4EAA-9186-12F16B48BF85}"/>
                </a:ext>
              </a:extLst>
            </p:cNvPr>
            <p:cNvGrpSpPr/>
            <p:nvPr/>
          </p:nvGrpSpPr>
          <p:grpSpPr>
            <a:xfrm>
              <a:off x="1476635" y="962000"/>
              <a:ext cx="9766268" cy="5726918"/>
              <a:chOff x="2541890" y="777250"/>
              <a:chExt cx="9766268" cy="572691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BE004FE-7E9E-4840-8BDD-27A3A5095700}"/>
                  </a:ext>
                </a:extLst>
              </p:cNvPr>
              <p:cNvGrpSpPr/>
              <p:nvPr/>
            </p:nvGrpSpPr>
            <p:grpSpPr>
              <a:xfrm>
                <a:off x="2541890" y="1008034"/>
                <a:ext cx="7254834" cy="4572185"/>
                <a:chOff x="1547720" y="1378874"/>
                <a:chExt cx="7254834" cy="457218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8D0F686-BD75-4C2A-A32C-447084CDF18B}"/>
                    </a:ext>
                  </a:extLst>
                </p:cNvPr>
                <p:cNvGrpSpPr/>
                <p:nvPr/>
              </p:nvGrpSpPr>
              <p:grpSpPr>
                <a:xfrm>
                  <a:off x="1547720" y="1471716"/>
                  <a:ext cx="7254834" cy="4479343"/>
                  <a:chOff x="2616200" y="1995489"/>
                  <a:chExt cx="9677172" cy="5491160"/>
                </a:xfrm>
              </p:grpSpPr>
              <p:sp>
                <p:nvSpPr>
                  <p:cNvPr id="23" name="Freeform 2397">
                    <a:extLst>
                      <a:ext uri="{FF2B5EF4-FFF2-40B4-BE49-F238E27FC236}">
                        <a16:creationId xmlns:a16="http://schemas.microsoft.com/office/drawing/2014/main" id="{1017739F-9FF0-4A80-80F9-85EAC2AA6D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2817814"/>
                    <a:ext cx="4322763" cy="301625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396">
                    <a:extLst>
                      <a:ext uri="{FF2B5EF4-FFF2-40B4-BE49-F238E27FC236}">
                        <a16:creationId xmlns:a16="http://schemas.microsoft.com/office/drawing/2014/main" id="{D2FFE8C9-DD30-43C4-BBD8-A4A8AB42D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200" y="1995489"/>
                    <a:ext cx="4322763" cy="38385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399">
                    <a:extLst>
                      <a:ext uri="{FF2B5EF4-FFF2-40B4-BE49-F238E27FC236}">
                        <a16:creationId xmlns:a16="http://schemas.microsoft.com/office/drawing/2014/main" id="{4142C53E-A8C5-4F7A-82EE-F40282FFC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2465388"/>
                    <a:ext cx="3046413" cy="9699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bg1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401">
                    <a:extLst>
                      <a:ext uri="{FF2B5EF4-FFF2-40B4-BE49-F238E27FC236}">
                        <a16:creationId xmlns:a16="http://schemas.microsoft.com/office/drawing/2014/main" id="{8EC8D623-B676-49EF-959B-798AEBF6A7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5" y="3046413"/>
                    <a:ext cx="3046413" cy="38893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856"/>
                      </a:cxn>
                      <a:cxn ang="0">
                        <a:pos x="1309" y="856"/>
                      </a:cxn>
                      <a:cxn ang="0">
                        <a:pos x="1309" y="0"/>
                      </a:cxn>
                    </a:cxnLst>
                    <a:rect l="0" t="0" r="r" b="b"/>
                    <a:pathLst>
                      <a:path w="1309" h="856">
                        <a:moveTo>
                          <a:pt x="0" y="0"/>
                        </a:moveTo>
                        <a:lnTo>
                          <a:pt x="0" y="856"/>
                        </a:lnTo>
                        <a:lnTo>
                          <a:pt x="1309" y="856"/>
                        </a:lnTo>
                        <a:lnTo>
                          <a:pt x="1309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00 1">
                    <a:extLst>
                      <a:ext uri="{FF2B5EF4-FFF2-40B4-BE49-F238E27FC236}">
                        <a16:creationId xmlns:a16="http://schemas.microsoft.com/office/drawing/2014/main" id="{749913FF-963D-4880-801B-5DC0E104E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94389" y="3367088"/>
                    <a:ext cx="160337" cy="157162"/>
                  </a:xfrm>
                  <a:prstGeom prst="rect">
                    <a:avLst/>
                  </a:prstGeom>
                  <a:solidFill>
                    <a:schemeClr val="hlink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Line 2402">
                    <a:extLst>
                      <a:ext uri="{FF2B5EF4-FFF2-40B4-BE49-F238E27FC236}">
                        <a16:creationId xmlns:a16="http://schemas.microsoft.com/office/drawing/2014/main" id="{4CB05190-B914-4F8F-9BEA-C67FFAD547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96906" y="2119313"/>
                    <a:ext cx="0" cy="6937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Line 2403">
                    <a:extLst>
                      <a:ext uri="{FF2B5EF4-FFF2-40B4-BE49-F238E27FC236}">
                        <a16:creationId xmlns:a16="http://schemas.microsoft.com/office/drawing/2014/main" id="{5BBC87CE-B8CE-4E59-B0EE-58EE94CD8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06431" y="3028949"/>
                    <a:ext cx="0" cy="33214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Rectangle 2407">
                    <a:extLst>
                      <a:ext uri="{FF2B5EF4-FFF2-40B4-BE49-F238E27FC236}">
                        <a16:creationId xmlns:a16="http://schemas.microsoft.com/office/drawing/2014/main" id="{A6599C06-044E-4F99-B5F2-A839AE16C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1463" y="3011488"/>
                    <a:ext cx="215900" cy="36480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9" name="Group 2412">
                    <a:extLst>
                      <a:ext uri="{FF2B5EF4-FFF2-40B4-BE49-F238E27FC236}">
                        <a16:creationId xmlns:a16="http://schemas.microsoft.com/office/drawing/2014/main" id="{C32742F8-04CA-4E69-8046-DEAC2BF4D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49713" y="3084513"/>
                    <a:ext cx="279400" cy="3379787"/>
                    <a:chOff x="2281" y="1943"/>
                    <a:chExt cx="167" cy="1474"/>
                  </a:xfrm>
                </p:grpSpPr>
                <p:sp>
                  <p:nvSpPr>
                    <p:cNvPr id="41" name="Line 2408 1">
                      <a:extLst>
                        <a:ext uri="{FF2B5EF4-FFF2-40B4-BE49-F238E27FC236}">
                          <a16:creationId xmlns:a16="http://schemas.microsoft.com/office/drawing/2014/main" id="{E2A916F6-34AE-4DE3-9AB9-47D869A797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1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Line 2409">
                      <a:extLst>
                        <a:ext uri="{FF2B5EF4-FFF2-40B4-BE49-F238E27FC236}">
                          <a16:creationId xmlns:a16="http://schemas.microsoft.com/office/drawing/2014/main" id="{F4368D36-03C8-460B-B889-F82DACE4A1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43"/>
                      <a:ext cx="0" cy="147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3" name="Line 2410">
                    <a:extLst>
                      <a:ext uri="{FF2B5EF4-FFF2-40B4-BE49-F238E27FC236}">
                        <a16:creationId xmlns:a16="http://schemas.microsoft.com/office/drawing/2014/main" id="{E872F515-8C36-43CD-B770-9672D48A14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6714" y="5881628"/>
                    <a:ext cx="0" cy="6096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 2411 1">
                    <a:extLst>
                      <a:ext uri="{FF2B5EF4-FFF2-40B4-BE49-F238E27FC236}">
                        <a16:creationId xmlns:a16="http://schemas.microsoft.com/office/drawing/2014/main" id="{D05DBF6F-7702-434C-B64E-862FFF268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29101" y="2951163"/>
                    <a:ext cx="117475" cy="4535486"/>
                  </a:xfrm>
                  <a:custGeom>
                    <a:avLst/>
                    <a:gdLst/>
                    <a:ahLst/>
                    <a:cxnLst>
                      <a:cxn ang="0">
                        <a:pos x="74" y="56"/>
                      </a:cxn>
                      <a:cxn ang="0">
                        <a:pos x="15" y="187"/>
                      </a:cxn>
                      <a:cxn ang="0">
                        <a:pos x="6" y="2474"/>
                      </a:cxn>
                      <a:cxn ang="0">
                        <a:pos x="50" y="2483"/>
                      </a:cxn>
                      <a:cxn ang="0">
                        <a:pos x="59" y="1549"/>
                      </a:cxn>
                      <a:cxn ang="0">
                        <a:pos x="50" y="100"/>
                      </a:cxn>
                    </a:cxnLst>
                    <a:rect l="0" t="0" r="r" b="b"/>
                    <a:pathLst>
                      <a:path w="74" h="2857">
                        <a:moveTo>
                          <a:pt x="74" y="56"/>
                        </a:moveTo>
                        <a:cubicBezTo>
                          <a:pt x="64" y="78"/>
                          <a:pt x="14" y="0"/>
                          <a:pt x="15" y="187"/>
                        </a:cubicBezTo>
                        <a:cubicBezTo>
                          <a:pt x="16" y="374"/>
                          <a:pt x="0" y="2091"/>
                          <a:pt x="6" y="2474"/>
                        </a:cubicBezTo>
                        <a:cubicBezTo>
                          <a:pt x="12" y="2857"/>
                          <a:pt x="41" y="2637"/>
                          <a:pt x="50" y="2483"/>
                        </a:cubicBezTo>
                        <a:cubicBezTo>
                          <a:pt x="59" y="2329"/>
                          <a:pt x="59" y="1946"/>
                          <a:pt x="59" y="1549"/>
                        </a:cubicBezTo>
                        <a:cubicBezTo>
                          <a:pt x="59" y="1152"/>
                          <a:pt x="58" y="626"/>
                          <a:pt x="50" y="100"/>
                        </a:cubicBez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2414">
                    <a:extLst>
                      <a:ext uri="{FF2B5EF4-FFF2-40B4-BE49-F238E27FC236}">
                        <a16:creationId xmlns:a16="http://schemas.microsoft.com/office/drawing/2014/main" id="{066EE571-BD08-4C7D-9AFD-D019A315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11925" y="3021013"/>
                    <a:ext cx="57814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2415">
                    <a:extLst>
                      <a:ext uri="{FF2B5EF4-FFF2-40B4-BE49-F238E27FC236}">
                        <a16:creationId xmlns:a16="http://schemas.microsoft.com/office/drawing/2014/main" id="{51450C8A-8E55-4E55-B8F5-41C7EBAB0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92938" y="2816225"/>
                    <a:ext cx="34260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lgDash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C27DA9B-B377-4690-A90F-C7D284B96CC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369" y="1379410"/>
                  <a:ext cx="271506" cy="147983"/>
                </a:xfrm>
                <a:prstGeom prst="rect">
                  <a:avLst/>
                </a:prstGeom>
              </p:spPr>
            </p:pic>
            <p:sp>
              <p:nvSpPr>
                <p:cNvPr id="139" name="Left Brace 138">
                  <a:extLst>
                    <a:ext uri="{FF2B5EF4-FFF2-40B4-BE49-F238E27FC236}">
                      <a16:creationId xmlns:a16="http://schemas.microsoft.com/office/drawing/2014/main" id="{9F0C1DCB-8C3E-444B-AB90-75BB1325C284}"/>
                    </a:ext>
                  </a:extLst>
                </p:cNvPr>
                <p:cNvSpPr/>
                <p:nvPr/>
              </p:nvSpPr>
              <p:spPr>
                <a:xfrm rot="5400000">
                  <a:off x="3022738" y="428775"/>
                  <a:ext cx="525931" cy="2426129"/>
                </a:xfrm>
                <a:prstGeom prst="leftBrace">
                  <a:avLst>
                    <a:gd name="adj1" fmla="val 8333"/>
                    <a:gd name="adj2" fmla="val 513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26524F8-7EB2-41D8-AAFB-7A29FDAD2330}"/>
                  </a:ext>
                </a:extLst>
              </p:cNvPr>
              <p:cNvGrpSpPr/>
              <p:nvPr/>
            </p:nvGrpSpPr>
            <p:grpSpPr>
              <a:xfrm>
                <a:off x="5424716" y="777250"/>
                <a:ext cx="6883442" cy="5726918"/>
                <a:chOff x="7061444" y="1743431"/>
                <a:chExt cx="5246713" cy="4699779"/>
              </a:xfrm>
            </p:grpSpPr>
            <p:sp>
              <p:nvSpPr>
                <p:cNvPr id="52" name="Rectangle 2400 2" descr="Granite">
                  <a:extLst>
                    <a:ext uri="{FF2B5EF4-FFF2-40B4-BE49-F238E27FC236}">
                      <a16:creationId xmlns:a16="http://schemas.microsoft.com/office/drawing/2014/main" id="{9E7430DA-505B-402B-B797-9FAB58359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1978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401" descr="Granite">
                  <a:extLst>
                    <a:ext uri="{FF2B5EF4-FFF2-40B4-BE49-F238E27FC236}">
                      <a16:creationId xmlns:a16="http://schemas.microsoft.com/office/drawing/2014/main" id="{9F88DA03-A972-47D9-8EFF-6809F15D2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07" y="2165903"/>
                  <a:ext cx="308527" cy="2426146"/>
                </a:xfrm>
                <a:prstGeom prst="rect">
                  <a:avLst/>
                </a:pr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404" descr="Granite">
                  <a:extLst>
                    <a:ext uri="{FF2B5EF4-FFF2-40B4-BE49-F238E27FC236}">
                      <a16:creationId xmlns:a16="http://schemas.microsoft.com/office/drawing/2014/main" id="{59F954B0-5312-4EB9-88F8-14DD74271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1129" y="4462328"/>
                  <a:ext cx="4407028" cy="553946"/>
                </a:xfrm>
                <a:custGeom>
                  <a:avLst/>
                  <a:gdLst/>
                  <a:ahLst/>
                  <a:cxnLst>
                    <a:cxn ang="0">
                      <a:pos x="2514" y="314"/>
                    </a:cxn>
                    <a:cxn ang="0">
                      <a:pos x="2514" y="72"/>
                    </a:cxn>
                    <a:cxn ang="0">
                      <a:pos x="121" y="74"/>
                    </a:cxn>
                    <a:cxn ang="0">
                      <a:pos x="121" y="0"/>
                    </a:cxn>
                    <a:cxn ang="0">
                      <a:pos x="0" y="0"/>
                    </a:cxn>
                    <a:cxn ang="0">
                      <a:pos x="0" y="316"/>
                    </a:cxn>
                    <a:cxn ang="0">
                      <a:pos x="2514" y="314"/>
                    </a:cxn>
                  </a:cxnLst>
                  <a:rect l="0" t="0" r="r" b="b"/>
                  <a:pathLst>
                    <a:path w="2514" h="316">
                      <a:moveTo>
                        <a:pt x="2514" y="314"/>
                      </a:moveTo>
                      <a:lnTo>
                        <a:pt x="2514" y="72"/>
                      </a:lnTo>
                      <a:lnTo>
                        <a:pt x="121" y="74"/>
                      </a:lnTo>
                      <a:lnTo>
                        <a:pt x="121" y="0"/>
                      </a:lnTo>
                      <a:lnTo>
                        <a:pt x="0" y="0"/>
                      </a:lnTo>
                      <a:lnTo>
                        <a:pt x="0" y="316"/>
                      </a:lnTo>
                      <a:lnTo>
                        <a:pt x="2514" y="314"/>
                      </a:lnTo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2408 2">
                  <a:extLst>
                    <a:ext uri="{FF2B5EF4-FFF2-40B4-BE49-F238E27FC236}">
                      <a16:creationId xmlns:a16="http://schemas.microsoft.com/office/drawing/2014/main" id="{74091C66-5F80-4D85-83CF-E1AE79D00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4840" y="2563831"/>
                  <a:ext cx="1858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410">
                  <a:extLst>
                    <a:ext uri="{FF2B5EF4-FFF2-40B4-BE49-F238E27FC236}">
                      <a16:creationId xmlns:a16="http://schemas.microsoft.com/office/drawing/2014/main" id="{A3A2F0E5-E241-4442-A508-FC0F2C8C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816" y="4393960"/>
                  <a:ext cx="2664551" cy="862474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411 2">
                  <a:extLst>
                    <a:ext uri="{FF2B5EF4-FFF2-40B4-BE49-F238E27FC236}">
                      <a16:creationId xmlns:a16="http://schemas.microsoft.com/office/drawing/2014/main" id="{34981E79-4CAC-44CD-84AC-1FF651B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1804" y="4379936"/>
                  <a:ext cx="2748695" cy="960641"/>
                </a:xfrm>
                <a:custGeom>
                  <a:avLst/>
                  <a:gdLst/>
                  <a:ahLst/>
                  <a:cxnLst>
                    <a:cxn ang="0">
                      <a:pos x="1520" y="0"/>
                    </a:cxn>
                    <a:cxn ang="0">
                      <a:pos x="1520" y="492"/>
                    </a:cxn>
                    <a:cxn ang="0">
                      <a:pos x="0" y="492"/>
                    </a:cxn>
                  </a:cxnLst>
                  <a:rect l="0" t="0" r="r" b="b"/>
                  <a:pathLst>
                    <a:path w="1520" h="492">
                      <a:moveTo>
                        <a:pt x="1520" y="0"/>
                      </a:moveTo>
                      <a:lnTo>
                        <a:pt x="1520" y="492"/>
                      </a:lnTo>
                      <a:lnTo>
                        <a:pt x="0" y="492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62" name="Group 2421">
                  <a:extLst>
                    <a:ext uri="{FF2B5EF4-FFF2-40B4-BE49-F238E27FC236}">
                      <a16:creationId xmlns:a16="http://schemas.microsoft.com/office/drawing/2014/main" id="{6BCB20EE-3E8B-433A-998B-E58F5438E9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061444" y="5249420"/>
                  <a:ext cx="217371" cy="217371"/>
                  <a:chOff x="4380" y="3764"/>
                  <a:chExt cx="388" cy="388"/>
                </a:xfrm>
              </p:grpSpPr>
              <p:sp>
                <p:nvSpPr>
                  <p:cNvPr id="122" name="Arc 2422">
                    <a:extLst>
                      <a:ext uri="{FF2B5EF4-FFF2-40B4-BE49-F238E27FC236}">
                        <a16:creationId xmlns:a16="http://schemas.microsoft.com/office/drawing/2014/main" id="{7ABEE73C-6452-4AF9-BDCA-46D93A87C3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764"/>
                    <a:ext cx="388" cy="38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Arc 2423">
                    <a:extLst>
                      <a:ext uri="{FF2B5EF4-FFF2-40B4-BE49-F238E27FC236}">
                        <a16:creationId xmlns:a16="http://schemas.microsoft.com/office/drawing/2014/main" id="{DA81FDE8-3CBA-4167-8DD8-EDAC9766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0" y="3924"/>
                    <a:ext cx="228" cy="228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Oval 2424">
                  <a:extLst>
                    <a:ext uri="{FF2B5EF4-FFF2-40B4-BE49-F238E27FC236}">
                      <a16:creationId xmlns:a16="http://schemas.microsoft.com/office/drawing/2014/main" id="{782EA88C-2FBB-4E1D-BB98-C3BBD759A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8974" y="5529900"/>
                  <a:ext cx="50837" cy="5083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2425">
                  <a:extLst>
                    <a:ext uri="{FF2B5EF4-FFF2-40B4-BE49-F238E27FC236}">
                      <a16:creationId xmlns:a16="http://schemas.microsoft.com/office/drawing/2014/main" id="{423A4492-BB76-4193-81A7-FD55F109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4234" y="5735001"/>
                  <a:ext cx="50836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426">
                  <a:extLst>
                    <a:ext uri="{FF2B5EF4-FFF2-40B4-BE49-F238E27FC236}">
                      <a16:creationId xmlns:a16="http://schemas.microsoft.com/office/drawing/2014/main" id="{7DF0186A-D4E0-42AF-8254-864EB2B6B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9492" y="6040023"/>
                  <a:ext cx="50837" cy="508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hlink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7" name="Group 2428">
                  <a:extLst>
                    <a:ext uri="{FF2B5EF4-FFF2-40B4-BE49-F238E27FC236}">
                      <a16:creationId xmlns:a16="http://schemas.microsoft.com/office/drawing/2014/main" id="{6D8B2502-B47F-4E86-969B-8296106DD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99852" y="5126710"/>
                  <a:ext cx="245419" cy="213865"/>
                  <a:chOff x="1668" y="3538"/>
                  <a:chExt cx="140" cy="122"/>
                </a:xfrm>
              </p:grpSpPr>
              <p:sp>
                <p:nvSpPr>
                  <p:cNvPr id="118" name="AutoShape 2429">
                    <a:extLst>
                      <a:ext uri="{FF2B5EF4-FFF2-40B4-BE49-F238E27FC236}">
                        <a16:creationId xmlns:a16="http://schemas.microsoft.com/office/drawing/2014/main" id="{F12D115A-7313-4B45-8BBB-94FE11B7C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3538"/>
                    <a:ext cx="140" cy="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Line 2430">
                    <a:extLst>
                      <a:ext uri="{FF2B5EF4-FFF2-40B4-BE49-F238E27FC236}">
                        <a16:creationId xmlns:a16="http://schemas.microsoft.com/office/drawing/2014/main" id="{2E50DC24-5F18-4940-BE31-C2DEE610A3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Line 2431">
                    <a:extLst>
                      <a:ext uri="{FF2B5EF4-FFF2-40B4-BE49-F238E27FC236}">
                        <a16:creationId xmlns:a16="http://schemas.microsoft.com/office/drawing/2014/main" id="{2F0A8C59-2D20-48BA-B322-6053F85750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9" y="3612"/>
                    <a:ext cx="78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Line 2432">
                    <a:extLst>
                      <a:ext uri="{FF2B5EF4-FFF2-40B4-BE49-F238E27FC236}">
                        <a16:creationId xmlns:a16="http://schemas.microsoft.com/office/drawing/2014/main" id="{8228885C-0923-4A87-B845-C43D313B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7" y="3567"/>
                    <a:ext cx="3" cy="9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" name="Freeform 2439" descr="Granite">
                  <a:extLst>
                    <a:ext uri="{FF2B5EF4-FFF2-40B4-BE49-F238E27FC236}">
                      <a16:creationId xmlns:a16="http://schemas.microsoft.com/office/drawing/2014/main" id="{7567AF48-D46C-405B-BF0B-2E20EC9C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2807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440" descr="Granite">
                  <a:extLst>
                    <a:ext uri="{FF2B5EF4-FFF2-40B4-BE49-F238E27FC236}">
                      <a16:creationId xmlns:a16="http://schemas.microsoft.com/office/drawing/2014/main" id="{F0D81F87-FFC4-4A22-966B-EE73AAFDA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91499" y="1743431"/>
                  <a:ext cx="589006" cy="420719"/>
                </a:xfrm>
                <a:custGeom>
                  <a:avLst/>
                  <a:gdLst/>
                  <a:ahLst/>
                  <a:cxnLst>
                    <a:cxn ang="0">
                      <a:pos x="0" y="240"/>
                    </a:cxn>
                    <a:cxn ang="0">
                      <a:pos x="336" y="240"/>
                    </a:cxn>
                    <a:cxn ang="0">
                      <a:pos x="336" y="0"/>
                    </a:cxn>
                    <a:cxn ang="0">
                      <a:pos x="192" y="0"/>
                    </a:cxn>
                    <a:cxn ang="0">
                      <a:pos x="192" y="96"/>
                    </a:cxn>
                    <a:cxn ang="0">
                      <a:pos x="0" y="96"/>
                    </a:cxn>
                    <a:cxn ang="0">
                      <a:pos x="0" y="240"/>
                    </a:cxn>
                  </a:cxnLst>
                  <a:rect l="0" t="0" r="r" b="b"/>
                  <a:pathLst>
                    <a:path w="336" h="240">
                      <a:moveTo>
                        <a:pt x="0" y="240"/>
                      </a:moveTo>
                      <a:lnTo>
                        <a:pt x="336" y="240"/>
                      </a:lnTo>
                      <a:lnTo>
                        <a:pt x="336" y="0"/>
                      </a:lnTo>
                      <a:lnTo>
                        <a:pt x="192" y="0"/>
                      </a:lnTo>
                      <a:lnTo>
                        <a:pt x="192" y="96"/>
                      </a:lnTo>
                      <a:lnTo>
                        <a:pt x="0" y="96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blipFill dpi="0" rotWithShape="1">
                  <a:blip r:embed="rId10" cstate="print"/>
                  <a:srcRect/>
                  <a:tile tx="0" ty="0" sx="100000" sy="100000" flip="none" algn="tl"/>
                </a:blip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AutoShape 2444">
                  <a:extLst>
                    <a:ext uri="{FF2B5EF4-FFF2-40B4-BE49-F238E27FC236}">
                      <a16:creationId xmlns:a16="http://schemas.microsoft.com/office/drawing/2014/main" id="{8FB63713-0289-401B-A48C-3FD62F3F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1086319" y="2385026"/>
                  <a:ext cx="252431" cy="168288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2445">
                  <a:extLst>
                    <a:ext uri="{FF2B5EF4-FFF2-40B4-BE49-F238E27FC236}">
                      <a16:creationId xmlns:a16="http://schemas.microsoft.com/office/drawing/2014/main" id="{924C9547-EAD1-4F41-93A8-F2FC92B05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4248" y="2600645"/>
                  <a:ext cx="3365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2446">
                  <a:extLst>
                    <a:ext uri="{FF2B5EF4-FFF2-40B4-BE49-F238E27FC236}">
                      <a16:creationId xmlns:a16="http://schemas.microsoft.com/office/drawing/2014/main" id="{0A2D8C6E-C890-4BFC-81E7-F866EC4FA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86319" y="2647975"/>
                  <a:ext cx="25243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2447">
                  <a:extLst>
                    <a:ext uri="{FF2B5EF4-FFF2-40B4-BE49-F238E27FC236}">
                      <a16:creationId xmlns:a16="http://schemas.microsoft.com/office/drawing/2014/main" id="{621E1B9C-12BB-4F6A-81FA-E2A1AD3EA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35403" y="2695307"/>
                  <a:ext cx="1525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0" name="Group 2460">
                  <a:extLst>
                    <a:ext uri="{FF2B5EF4-FFF2-40B4-BE49-F238E27FC236}">
                      <a16:creationId xmlns:a16="http://schemas.microsoft.com/office/drawing/2014/main" id="{CC51D33A-F24F-4A82-A70D-B4F425311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723533" y="1982714"/>
                  <a:ext cx="129722" cy="730999"/>
                  <a:chOff x="4310" y="2095"/>
                  <a:chExt cx="74" cy="1137"/>
                </a:xfrm>
              </p:grpSpPr>
              <p:sp>
                <p:nvSpPr>
                  <p:cNvPr id="110" name="Line 2461">
                    <a:extLst>
                      <a:ext uri="{FF2B5EF4-FFF2-40B4-BE49-F238E27FC236}">
                        <a16:creationId xmlns:a16="http://schemas.microsoft.com/office/drawing/2014/main" id="{FD41255D-628C-4824-B965-E991D178E9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815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Line 2462">
                    <a:extLst>
                      <a:ext uri="{FF2B5EF4-FFF2-40B4-BE49-F238E27FC236}">
                        <a16:creationId xmlns:a16="http://schemas.microsoft.com/office/drawing/2014/main" id="{A58EB5A1-AAD1-4A52-8098-A314ACEBDE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741" y="2664"/>
                    <a:ext cx="11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Rectangle 2472">
                  <a:extLst>
                    <a:ext uri="{FF2B5EF4-FFF2-40B4-BE49-F238E27FC236}">
                      <a16:creationId xmlns:a16="http://schemas.microsoft.com/office/drawing/2014/main" id="{D12CD7FA-C3FC-4359-9759-8A2911A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43930" y="2297376"/>
                  <a:ext cx="378647" cy="98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97" name="Group 2483">
                  <a:extLst>
                    <a:ext uri="{FF2B5EF4-FFF2-40B4-BE49-F238E27FC236}">
                      <a16:creationId xmlns:a16="http://schemas.microsoft.com/office/drawing/2014/main" id="{D074B225-E28B-4929-8768-670500E0D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29344" y="2507736"/>
                  <a:ext cx="981677" cy="2012438"/>
                  <a:chOff x="3744" y="1900"/>
                  <a:chExt cx="560" cy="1148"/>
                </a:xfrm>
              </p:grpSpPr>
              <p:sp>
                <p:nvSpPr>
                  <p:cNvPr id="101" name="Freeform 2402">
                    <a:extLst>
                      <a:ext uri="{FF2B5EF4-FFF2-40B4-BE49-F238E27FC236}">
                        <a16:creationId xmlns:a16="http://schemas.microsoft.com/office/drawing/2014/main" id="{FDC82876-55B2-4278-A16C-F2889AB78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1956"/>
                    <a:ext cx="288" cy="1092"/>
                  </a:xfrm>
                  <a:custGeom>
                    <a:avLst/>
                    <a:gdLst/>
                    <a:ahLst/>
                    <a:cxnLst>
                      <a:cxn ang="0">
                        <a:pos x="372" y="0"/>
                      </a:cxn>
                      <a:cxn ang="0">
                        <a:pos x="364" y="940"/>
                      </a:cxn>
                      <a:cxn ang="0">
                        <a:pos x="56" y="924"/>
                      </a:cxn>
                      <a:cxn ang="0">
                        <a:pos x="28" y="1040"/>
                      </a:cxn>
                    </a:cxnLst>
                    <a:rect l="0" t="0" r="r" b="b"/>
                    <a:pathLst>
                      <a:path w="376" h="1092">
                        <a:moveTo>
                          <a:pt x="372" y="0"/>
                        </a:moveTo>
                        <a:cubicBezTo>
                          <a:pt x="371" y="157"/>
                          <a:pt x="376" y="788"/>
                          <a:pt x="364" y="940"/>
                        </a:cubicBezTo>
                        <a:cubicBezTo>
                          <a:pt x="352" y="1092"/>
                          <a:pt x="112" y="907"/>
                          <a:pt x="56" y="924"/>
                        </a:cubicBezTo>
                        <a:cubicBezTo>
                          <a:pt x="0" y="941"/>
                          <a:pt x="34" y="1016"/>
                          <a:pt x="28" y="1040"/>
                        </a:cubicBezTo>
                      </a:path>
                    </a:pathLst>
                  </a:cu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AutoShape 2409">
                    <a:extLst>
                      <a:ext uri="{FF2B5EF4-FFF2-40B4-BE49-F238E27FC236}">
                        <a16:creationId xmlns:a16="http://schemas.microsoft.com/office/drawing/2014/main" id="{94B7BB9D-60CF-42B0-B444-7E2C4C5F5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72" y="1900"/>
                    <a:ext cx="532" cy="5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Oval 2438">
                    <a:extLst>
                      <a:ext uri="{FF2B5EF4-FFF2-40B4-BE49-F238E27FC236}">
                        <a16:creationId xmlns:a16="http://schemas.microsoft.com/office/drawing/2014/main" id="{3BB4C634-22C3-4A86-B82D-D783993AC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16" y="1994"/>
                    <a:ext cx="28" cy="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8" name="Freeform 2475">
                  <a:extLst>
                    <a:ext uri="{FF2B5EF4-FFF2-40B4-BE49-F238E27FC236}">
                      <a16:creationId xmlns:a16="http://schemas.microsoft.com/office/drawing/2014/main" id="{AA15A38D-9200-4138-92AE-26790834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3014" y="6052292"/>
                  <a:ext cx="522392" cy="390918"/>
                </a:xfrm>
                <a:custGeom>
                  <a:avLst/>
                  <a:gdLst/>
                  <a:ahLst/>
                  <a:cxnLst>
                    <a:cxn ang="0">
                      <a:pos x="10" y="130"/>
                    </a:cxn>
                    <a:cxn ang="0">
                      <a:pos x="56" y="9"/>
                    </a:cxn>
                    <a:cxn ang="0">
                      <a:pos x="103" y="149"/>
                    </a:cxn>
                    <a:cxn ang="0">
                      <a:pos x="177" y="46"/>
                    </a:cxn>
                    <a:cxn ang="0">
                      <a:pos x="242" y="121"/>
                    </a:cxn>
                    <a:cxn ang="0">
                      <a:pos x="307" y="0"/>
                    </a:cxn>
                    <a:cxn ang="0">
                      <a:pos x="363" y="111"/>
                    </a:cxn>
                    <a:cxn ang="0">
                      <a:pos x="363" y="223"/>
                    </a:cxn>
                    <a:cxn ang="0">
                      <a:pos x="0" y="223"/>
                    </a:cxn>
                    <a:cxn ang="0">
                      <a:pos x="10" y="130"/>
                    </a:cxn>
                  </a:cxnLst>
                  <a:rect l="0" t="0" r="r" b="b"/>
                  <a:pathLst>
                    <a:path w="363" h="223">
                      <a:moveTo>
                        <a:pt x="10" y="130"/>
                      </a:moveTo>
                      <a:lnTo>
                        <a:pt x="56" y="9"/>
                      </a:lnTo>
                      <a:lnTo>
                        <a:pt x="103" y="149"/>
                      </a:lnTo>
                      <a:lnTo>
                        <a:pt x="177" y="46"/>
                      </a:lnTo>
                      <a:lnTo>
                        <a:pt x="242" y="121"/>
                      </a:lnTo>
                      <a:lnTo>
                        <a:pt x="307" y="0"/>
                      </a:lnTo>
                      <a:lnTo>
                        <a:pt x="363" y="111"/>
                      </a:lnTo>
                      <a:lnTo>
                        <a:pt x="363" y="223"/>
                      </a:lnTo>
                      <a:lnTo>
                        <a:pt x="0" y="223"/>
                      </a:ln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484">
                  <a:extLst>
                    <a:ext uri="{FF2B5EF4-FFF2-40B4-BE49-F238E27FC236}">
                      <a16:creationId xmlns:a16="http://schemas.microsoft.com/office/drawing/2014/main" id="{DC53E7EF-9AEB-4921-BA75-16347854B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6202" y="5543923"/>
                  <a:ext cx="631078" cy="2524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2485">
                  <a:extLst>
                    <a:ext uri="{FF2B5EF4-FFF2-40B4-BE49-F238E27FC236}">
                      <a16:creationId xmlns:a16="http://schemas.microsoft.com/office/drawing/2014/main" id="{691DDD61-D947-4730-B705-B1DE87AE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5639" y="4569258"/>
                  <a:ext cx="52590" cy="51187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2FED47-ADDD-4A6C-AD12-A8A10AB58B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64" y="911984"/>
              <a:ext cx="565333" cy="17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AE9D72-C89C-40D4-AB92-2AF1EA7762C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883" y="2532693"/>
              <a:ext cx="710095" cy="1843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9C3C7E-97E1-4E2F-A6E8-B6DA0B95DB2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71" y="3552492"/>
              <a:ext cx="1350095" cy="47847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859C9A-245D-4007-A1E8-2B51E7A433A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04" y="3207070"/>
              <a:ext cx="1172982" cy="4157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DB1217-6CBE-4328-9A04-D5BA21C75F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124" y="2087361"/>
              <a:ext cx="710095" cy="18438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D3653A2-E4C2-4411-A8CA-D6F2DA33DE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85" y="1663656"/>
              <a:ext cx="565333" cy="1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94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0717C-D194-49ED-B21E-491F369A1C54}"/>
              </a:ext>
            </a:extLst>
          </p:cNvPr>
          <p:cNvGrpSpPr/>
          <p:nvPr/>
        </p:nvGrpSpPr>
        <p:grpSpPr>
          <a:xfrm>
            <a:off x="166688" y="1795463"/>
            <a:ext cx="8078834" cy="4805362"/>
            <a:chOff x="166688" y="1795463"/>
            <a:chExt cx="8078834" cy="4805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1397-41E4-4C43-9199-CADC3A56F215}"/>
                </a:ext>
              </a:extLst>
            </p:cNvPr>
            <p:cNvGrpSpPr/>
            <p:nvPr/>
          </p:nvGrpSpPr>
          <p:grpSpPr>
            <a:xfrm>
              <a:off x="166688" y="1795463"/>
              <a:ext cx="6938198" cy="4805362"/>
              <a:chOff x="166688" y="1795463"/>
              <a:chExt cx="6938198" cy="4805362"/>
            </a:xfrm>
          </p:grpSpPr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FC6C672-AFEB-4A98-8475-DD6E25FD5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noFill/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3924E613-6C97-4B64-BF4F-99836069C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1890713"/>
                <a:ext cx="5616575" cy="136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8">
                <a:extLst>
                  <a:ext uri="{FF2B5EF4-FFF2-40B4-BE49-F238E27FC236}">
                    <a16:creationId xmlns:a16="http://schemas.microsoft.com/office/drawing/2014/main" id="{12745584-EEB1-40F3-BD29-9B67EE03B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675" y="1795463"/>
                <a:ext cx="5578475" cy="3651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A75773BA-A0A6-48DD-9837-017BE240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550" y="2125663"/>
                <a:ext cx="257175" cy="13350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F617A71-B458-49E3-8A49-C5CF4D83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1088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2">
                <a:extLst>
                  <a:ext uri="{FF2B5EF4-FFF2-40B4-BE49-F238E27FC236}">
                    <a16:creationId xmlns:a16="http://schemas.microsoft.com/office/drawing/2014/main" id="{4FE0D342-BBF2-4760-95E3-87BB9C7AA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200" y="2198688"/>
                <a:ext cx="0" cy="23399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86C3D52E-6511-4067-92AE-4711E5FE2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25" y="3189288"/>
                <a:ext cx="160338" cy="269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15">
                <a:extLst>
                  <a:ext uri="{FF2B5EF4-FFF2-40B4-BE49-F238E27FC236}">
                    <a16:creationId xmlns:a16="http://schemas.microsoft.com/office/drawing/2014/main" id="{84FE23B3-FB3D-4875-96EC-4B29DD547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6425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B23DDFC0-B804-4CDD-A82B-5A16032F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463" y="3186113"/>
                <a:ext cx="0" cy="26701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6E17A796-CE80-464E-A90E-1D7753897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0088" y="4751388"/>
                <a:ext cx="0" cy="6953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:a16="http://schemas.microsoft.com/office/drawing/2014/main" id="{057D35D4-E631-46A1-91D1-DAF52E0EE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024313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E33CBF34-9C1F-458A-B093-21F09845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19450"/>
                <a:ext cx="304800" cy="9048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0B8B8F8-BC5D-4E3A-95B9-0F8D83BE4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0477034-4944-480D-A0C0-9E8582D4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A0E2905A-F8D7-43C8-983A-DBF95CB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0813" y="5614988"/>
                <a:ext cx="631825" cy="871537"/>
                <a:chOff x="2308" y="3372"/>
                <a:chExt cx="232" cy="320"/>
              </a:xfrm>
            </p:grpSpPr>
            <p:sp>
              <p:nvSpPr>
                <p:cNvPr id="47" name="Oval 28">
                  <a:extLst>
                    <a:ext uri="{FF2B5EF4-FFF2-40B4-BE49-F238E27FC236}">
                      <a16:creationId xmlns:a16="http://schemas.microsoft.com/office/drawing/2014/main" id="{C2623302-22F8-45D2-B75A-2C20865D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8" y="3372"/>
                  <a:ext cx="232" cy="232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29">
                  <a:extLst>
                    <a:ext uri="{FF2B5EF4-FFF2-40B4-BE49-F238E27FC236}">
                      <a16:creationId xmlns:a16="http://schemas.microsoft.com/office/drawing/2014/main" id="{53B2BFE2-484C-4B70-9572-A4387F9E0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308" y="3604"/>
                  <a:ext cx="232" cy="88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">
                <a:extLst>
                  <a:ext uri="{FF2B5EF4-FFF2-40B4-BE49-F238E27FC236}">
                    <a16:creationId xmlns:a16="http://schemas.microsoft.com/office/drawing/2014/main" id="{E23D5A23-8B74-42DF-91EB-6E3506B27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606926" y="5075237"/>
                <a:ext cx="158750" cy="1781175"/>
                <a:chOff x="3663" y="2007"/>
                <a:chExt cx="144" cy="1488"/>
              </a:xfrm>
            </p:grpSpPr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86A4452B-4046-4B34-961B-33820C8F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4" y="2009"/>
                  <a:ext cx="133" cy="1486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33">
                  <a:extLst>
                    <a:ext uri="{FF2B5EF4-FFF2-40B4-BE49-F238E27FC236}">
                      <a16:creationId xmlns:a16="http://schemas.microsoft.com/office/drawing/2014/main" id="{F3B8A870-6E34-4F0B-B87B-FC0245269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63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34">
                  <a:extLst>
                    <a:ext uri="{FF2B5EF4-FFF2-40B4-BE49-F238E27FC236}">
                      <a16:creationId xmlns:a16="http://schemas.microsoft.com/office/drawing/2014/main" id="{8437025E-B736-4781-BAD2-2B67C15FDE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7" y="2007"/>
                  <a:ext cx="0" cy="147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35">
                  <a:extLst>
                    <a:ext uri="{FF2B5EF4-FFF2-40B4-BE49-F238E27FC236}">
                      <a16:creationId xmlns:a16="http://schemas.microsoft.com/office/drawing/2014/main" id="{51DC1F68-57DF-406A-B6EA-CB5FDF547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1" y="2871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E2082270-1F22-4A40-908C-E453F3BE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167313"/>
                <a:ext cx="2078038" cy="135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E4568B4-6CD4-40E9-8437-FC9D33443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5776913"/>
                <a:ext cx="2078038" cy="749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56"/>
                  </a:cxn>
                  <a:cxn ang="0">
                    <a:pos x="1309" y="856"/>
                  </a:cxn>
                  <a:cxn ang="0">
                    <a:pos x="1309" y="0"/>
                  </a:cxn>
                </a:cxnLst>
                <a:rect l="0" t="0" r="r" b="b"/>
                <a:pathLst>
                  <a:path w="1309" h="856">
                    <a:moveTo>
                      <a:pt x="0" y="0"/>
                    </a:moveTo>
                    <a:lnTo>
                      <a:pt x="0" y="856"/>
                    </a:lnTo>
                    <a:lnTo>
                      <a:pt x="1309" y="856"/>
                    </a:lnTo>
                    <a:lnTo>
                      <a:pt x="1309" y="0"/>
                    </a:lnTo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181E441F-D912-4DCD-847C-AD33A17F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2065338"/>
                <a:ext cx="117475" cy="4535487"/>
              </a:xfrm>
              <a:custGeom>
                <a:avLst/>
                <a:gdLst/>
                <a:ahLst/>
                <a:cxnLst>
                  <a:cxn ang="0">
                    <a:pos x="74" y="56"/>
                  </a:cxn>
                  <a:cxn ang="0">
                    <a:pos x="15" y="187"/>
                  </a:cxn>
                  <a:cxn ang="0">
                    <a:pos x="6" y="2474"/>
                  </a:cxn>
                  <a:cxn ang="0">
                    <a:pos x="50" y="2483"/>
                  </a:cxn>
                  <a:cxn ang="0">
                    <a:pos x="59" y="1549"/>
                  </a:cxn>
                  <a:cxn ang="0">
                    <a:pos x="50" y="100"/>
                  </a:cxn>
                </a:cxnLst>
                <a:rect l="0" t="0" r="r" b="b"/>
                <a:pathLst>
                  <a:path w="74" h="2857">
                    <a:moveTo>
                      <a:pt x="74" y="56"/>
                    </a:moveTo>
                    <a:cubicBezTo>
                      <a:pt x="64" y="78"/>
                      <a:pt x="14" y="0"/>
                      <a:pt x="15" y="187"/>
                    </a:cubicBezTo>
                    <a:cubicBezTo>
                      <a:pt x="16" y="374"/>
                      <a:pt x="0" y="2091"/>
                      <a:pt x="6" y="2474"/>
                    </a:cubicBezTo>
                    <a:cubicBezTo>
                      <a:pt x="12" y="2857"/>
                      <a:pt x="41" y="2637"/>
                      <a:pt x="50" y="2483"/>
                    </a:cubicBezTo>
                    <a:cubicBezTo>
                      <a:pt x="59" y="2329"/>
                      <a:pt x="59" y="1946"/>
                      <a:pt x="59" y="1549"/>
                    </a:cubicBezTo>
                    <a:cubicBezTo>
                      <a:pt x="59" y="1152"/>
                      <a:pt x="58" y="626"/>
                      <a:pt x="50" y="100"/>
                    </a:cubicBezTo>
                  </a:path>
                </a:pathLst>
              </a:custGeom>
              <a:solidFill>
                <a:schemeClr val="hlink"/>
              </a:solidFill>
              <a:ln w="12700" cap="flat" cmpd="sng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399AD9D-705D-4CA9-8C08-4A0DB15D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225" y="3033713"/>
                <a:ext cx="341313" cy="341312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2" name="Group 48">
                <a:extLst>
                  <a:ext uri="{FF2B5EF4-FFF2-40B4-BE49-F238E27FC236}">
                    <a16:creationId xmlns:a16="http://schemas.microsoft.com/office/drawing/2014/main" id="{B3058D45-D64D-4080-9679-601329DC1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88" y="2147888"/>
                <a:ext cx="747712" cy="1093787"/>
                <a:chOff x="105" y="1353"/>
                <a:chExt cx="471" cy="689"/>
              </a:xfrm>
            </p:grpSpPr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C47BA9D3-18C0-45F5-A24D-43A0AA2BB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1353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025C81E-7D00-4DE0-9299-EC4B38E8E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" y="2042"/>
                  <a:ext cx="47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35E9A87-6C7F-4A86-BD28-B33E46D4A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" y="1353"/>
                  <a:ext cx="0" cy="6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1175AA-FE09-4AE4-8E34-E58F7D6CA1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16" y="2503257"/>
                <a:ext cx="338286" cy="1843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90DCA8FE-FC87-49CF-8A41-E754C33CEAE4}"/>
                  </a:ext>
                </a:extLst>
              </p:cNvPr>
              <p:cNvSpPr/>
              <p:nvPr/>
            </p:nvSpPr>
            <p:spPr>
              <a:xfrm rot="10800000">
                <a:off x="6767119" y="1890712"/>
                <a:ext cx="337767" cy="1360486"/>
              </a:xfrm>
              <a:prstGeom prst="leftBrace">
                <a:avLst>
                  <a:gd name="adj1" fmla="val 32109"/>
                  <a:gd name="adj2" fmla="val 4956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818D9-75D7-4BCB-ADA8-1AEDF41D95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48" y="3446464"/>
              <a:ext cx="1251048" cy="4845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53F10-A93C-4186-9863-C5D02AACD24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037" y="3811558"/>
              <a:ext cx="958476" cy="53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09BB7-721B-4881-8B90-83E08CF778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855" y="2308635"/>
              <a:ext cx="1034667" cy="484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52B33-A679-44BF-B3BD-EC9640453C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57" y="5934723"/>
              <a:ext cx="647619" cy="22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4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688A6-F28A-41EA-8D7F-1D83F8F1144F}"/>
              </a:ext>
            </a:extLst>
          </p:cNvPr>
          <p:cNvGrpSpPr/>
          <p:nvPr/>
        </p:nvGrpSpPr>
        <p:grpSpPr>
          <a:xfrm>
            <a:off x="3953348" y="704394"/>
            <a:ext cx="3275013" cy="5076031"/>
            <a:chOff x="3953348" y="704394"/>
            <a:chExt cx="3275013" cy="50760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C0D054-AE49-416E-A8E2-9A95A59FDFF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958111" y="704394"/>
              <a:ext cx="3270250" cy="5076031"/>
              <a:chOff x="3958111" y="704394"/>
              <a:chExt cx="3270250" cy="507603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F9A6666-E636-485B-B0F0-84EB89B05C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824507" y="704394"/>
                <a:ext cx="905256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28247A08-4039-4FE1-8C97-5CEFE531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5261" y="1614825"/>
                <a:ext cx="36830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8">
                <a:extLst>
                  <a:ext uri="{FF2B5EF4-FFF2-40B4-BE49-F238E27FC236}">
                    <a16:creationId xmlns:a16="http://schemas.microsoft.com/office/drawing/2014/main" id="{ABE50A22-FA5A-4DE5-9E10-92F80780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111" y="2916575"/>
                <a:ext cx="977900" cy="419100"/>
              </a:xfrm>
              <a:prstGeom prst="roundRect">
                <a:avLst>
                  <a:gd name="adj" fmla="val 50000"/>
                </a:avLst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46">
                <a:extLst>
                  <a:ext uri="{FF2B5EF4-FFF2-40B4-BE49-F238E27FC236}">
                    <a16:creationId xmlns:a16="http://schemas.microsoft.com/office/drawing/2014/main" id="{A483EB25-67E0-4BC0-B632-6D8A3D5F1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11" y="2826087"/>
                <a:ext cx="965200" cy="3111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9">
                <a:extLst>
                  <a:ext uri="{FF2B5EF4-FFF2-40B4-BE49-F238E27FC236}">
                    <a16:creationId xmlns:a16="http://schemas.microsoft.com/office/drawing/2014/main" id="{2F960645-1471-4DD1-A599-76A1B7BB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873" y="2091075"/>
                <a:ext cx="977900" cy="1046162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AutoShape 10">
                <a:extLst>
                  <a:ext uri="{FF2B5EF4-FFF2-40B4-BE49-F238E27FC236}">
                    <a16:creationId xmlns:a16="http://schemas.microsoft.com/office/drawing/2014/main" id="{4600EA9C-7382-44FC-A342-12AAB834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461" y="1906925"/>
                <a:ext cx="977900" cy="1435100"/>
              </a:xfrm>
              <a:prstGeom prst="roundRect">
                <a:avLst>
                  <a:gd name="adj" fmla="val 22722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29B67212-D053-4C91-86AC-37EDAF485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861" y="1170325"/>
                <a:ext cx="63500" cy="20447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A19F0D93-5BBD-4F01-B360-2892A942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61" y="1322725"/>
                <a:ext cx="63500" cy="18923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CEAC8ED8-3C4B-4FCB-86E1-15084298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711" y="3145175"/>
                <a:ext cx="457200" cy="152400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87B598CA-6B45-4D61-B38C-F60734722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7036" y="3089612"/>
                <a:ext cx="63500" cy="635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1E25BE19-BED6-4ACD-AC50-E34C2B45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6479061" y="1551325"/>
                <a:ext cx="520700" cy="2921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C7908D45-747B-4C00-9098-1F01F769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311" y="1087775"/>
                <a:ext cx="228600" cy="1524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09C69B4-AF88-49C6-A1C3-E341F7604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958111" y="706776"/>
                <a:ext cx="908050" cy="679450"/>
              </a:xfrm>
              <a:custGeom>
                <a:avLst/>
                <a:gdLst>
                  <a:gd name="connsiteX0" fmla="*/ 0 w 908050"/>
                  <a:gd name="connsiteY0" fmla="*/ 679450 h 679450"/>
                  <a:gd name="connsiteX1" fmla="*/ 0 w 908050"/>
                  <a:gd name="connsiteY1" fmla="*/ 602131 h 679450"/>
                  <a:gd name="connsiteX2" fmla="*/ 153356 w 908050"/>
                  <a:gd name="connsiteY2" fmla="*/ 590114 h 679450"/>
                  <a:gd name="connsiteX3" fmla="*/ 800662 w 908050"/>
                  <a:gd name="connsiteY3" fmla="*/ 87347 h 679450"/>
                  <a:gd name="connsiteX4" fmla="*/ 812000 w 908050"/>
                  <a:gd name="connsiteY4" fmla="*/ 0 h 679450"/>
                  <a:gd name="connsiteX5" fmla="*/ 908050 w 908050"/>
                  <a:gd name="connsiteY5" fmla="*/ 0 h 679450"/>
                  <a:gd name="connsiteX6" fmla="*/ 0 w 908050"/>
                  <a:gd name="connsiteY6" fmla="*/ 67945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8050" h="679450">
                    <a:moveTo>
                      <a:pt x="0" y="679450"/>
                    </a:moveTo>
                    <a:lnTo>
                      <a:pt x="0" y="602131"/>
                    </a:lnTo>
                    <a:lnTo>
                      <a:pt x="153356" y="590114"/>
                    </a:lnTo>
                    <a:cubicBezTo>
                      <a:pt x="478259" y="538460"/>
                      <a:pt x="734174" y="339701"/>
                      <a:pt x="800662" y="87347"/>
                    </a:cubicBezTo>
                    <a:lnTo>
                      <a:pt x="812000" y="0"/>
                    </a:lnTo>
                    <a:lnTo>
                      <a:pt x="908050" y="0"/>
                    </a:lnTo>
                    <a:cubicBezTo>
                      <a:pt x="908050" y="375239"/>
                      <a:pt x="501488" y="679419"/>
                      <a:pt x="0" y="67945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7" name="Oval 32">
                <a:extLst>
                  <a:ext uri="{FF2B5EF4-FFF2-40B4-BE49-F238E27FC236}">
                    <a16:creationId xmlns:a16="http://schemas.microsoft.com/office/drawing/2014/main" id="{C03E8597-32F3-456F-8B54-DA37BAA5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4864437"/>
                <a:ext cx="98425" cy="92075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5">
                <a:extLst>
                  <a:ext uri="{FF2B5EF4-FFF2-40B4-BE49-F238E27FC236}">
                    <a16:creationId xmlns:a16="http://schemas.microsoft.com/office/drawing/2014/main" id="{EE9535BE-7D88-465B-9D85-6B55C7492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 flipV="1">
                <a:off x="4650261" y="5183525"/>
                <a:ext cx="749300" cy="596900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47">
                <a:extLst>
                  <a:ext uri="{FF2B5EF4-FFF2-40B4-BE49-F238E27FC236}">
                    <a16:creationId xmlns:a16="http://schemas.microsoft.com/office/drawing/2014/main" id="{02E26A23-44E6-4C12-86A6-408EB356A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661" y="3175337"/>
                <a:ext cx="1370012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48">
                <a:extLst>
                  <a:ext uri="{FF2B5EF4-FFF2-40B4-BE49-F238E27FC236}">
                    <a16:creationId xmlns:a16="http://schemas.microsoft.com/office/drawing/2014/main" id="{373E1AA0-3AFD-4D5F-8DAC-1FFB5FB24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97911" y="4921587"/>
                <a:ext cx="704850" cy="0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prstDash val="sysDot"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3" name="Line 49">
                <a:extLst>
                  <a:ext uri="{FF2B5EF4-FFF2-40B4-BE49-F238E27FC236}">
                    <a16:creationId xmlns:a16="http://schemas.microsoft.com/office/drawing/2014/main" id="{4FD7AC9C-9441-4DD8-8227-17016CD1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483573" y="4061162"/>
                <a:ext cx="17589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86C0B1-38B3-40E5-9F82-42EFDDBF96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9320" y="3802682"/>
                <a:ext cx="485550" cy="397528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0E784DFF-2AFD-428A-8501-7BD77F3CA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348" y="4261187"/>
              <a:ext cx="922338" cy="693738"/>
              <a:chOff x="2695" y="3363"/>
              <a:chExt cx="581" cy="437"/>
            </a:xfrm>
          </p:grpSpPr>
          <p:sp>
            <p:nvSpPr>
              <p:cNvPr id="96" name="Arc 30">
                <a:extLst>
                  <a:ext uri="{FF2B5EF4-FFF2-40B4-BE49-F238E27FC236}">
                    <a16:creationId xmlns:a16="http://schemas.microsoft.com/office/drawing/2014/main" id="{FE5DE22C-B7BE-46AD-8075-82E319AD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3372"/>
                <a:ext cx="572" cy="428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563C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31">
                <a:extLst>
                  <a:ext uri="{FF2B5EF4-FFF2-40B4-BE49-F238E27FC236}">
                    <a16:creationId xmlns:a16="http://schemas.microsoft.com/office/drawing/2014/main" id="{8F0CECD1-CDD0-4A41-ADCF-5C4958D7A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363"/>
                <a:ext cx="524" cy="380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B328F-D7B7-4387-8136-D80BBBAE53B6}"/>
                </a:ext>
              </a:extLst>
            </p:cNvPr>
            <p:cNvGrpSpPr/>
            <p:nvPr/>
          </p:nvGrpSpPr>
          <p:grpSpPr>
            <a:xfrm>
              <a:off x="4829330" y="710903"/>
              <a:ext cx="1067435" cy="70131"/>
              <a:chOff x="4790596" y="580568"/>
              <a:chExt cx="1067435" cy="63500"/>
            </a:xfrm>
          </p:grpSpPr>
          <p:sp>
            <p:nvSpPr>
              <p:cNvPr id="66" name="Rectangle 6 1">
                <a:extLst>
                  <a:ext uri="{FF2B5EF4-FFF2-40B4-BE49-F238E27FC236}">
                    <a16:creationId xmlns:a16="http://schemas.microsoft.com/office/drawing/2014/main" id="{D1BED749-C355-40FA-9924-810C44D3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6 2">
                <a:extLst>
                  <a:ext uri="{FF2B5EF4-FFF2-40B4-BE49-F238E27FC236}">
                    <a16:creationId xmlns:a16="http://schemas.microsoft.com/office/drawing/2014/main" id="{DE1BE1F5-0F4F-45D7-97F0-F742A5820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6 3">
                <a:extLst>
                  <a:ext uri="{FF2B5EF4-FFF2-40B4-BE49-F238E27FC236}">
                    <a16:creationId xmlns:a16="http://schemas.microsoft.com/office/drawing/2014/main" id="{D57F35AD-ABD1-4E71-B170-DB2E47B0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087531D-2B8B-41D8-8A38-CC92714689E0}"/>
                </a:ext>
              </a:extLst>
            </p:cNvPr>
            <p:cNvGrpSpPr/>
            <p:nvPr/>
          </p:nvGrpSpPr>
          <p:grpSpPr>
            <a:xfrm rot="16200000">
              <a:off x="2510476" y="2794807"/>
              <a:ext cx="2987337" cy="79368"/>
              <a:chOff x="4790596" y="580568"/>
              <a:chExt cx="1067435" cy="63500"/>
            </a:xfrm>
          </p:grpSpPr>
          <p:sp>
            <p:nvSpPr>
              <p:cNvPr id="127" name="Rectangle 6 4">
                <a:extLst>
                  <a:ext uri="{FF2B5EF4-FFF2-40B4-BE49-F238E27FC236}">
                    <a16:creationId xmlns:a16="http://schemas.microsoft.com/office/drawing/2014/main" id="{9C571146-B883-4C68-A1DB-76553131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311" y="580568"/>
                <a:ext cx="1054100" cy="63500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6 5">
                <a:extLst>
                  <a:ext uri="{FF2B5EF4-FFF2-40B4-BE49-F238E27FC236}">
                    <a16:creationId xmlns:a16="http://schemas.microsoft.com/office/drawing/2014/main" id="{6468C7C4-A754-4516-A7AA-3EA13DCC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596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6 6">
                <a:extLst>
                  <a:ext uri="{FF2B5EF4-FFF2-40B4-BE49-F238E27FC236}">
                    <a16:creationId xmlns:a16="http://schemas.microsoft.com/office/drawing/2014/main" id="{F2467B7C-FA1F-44AF-9C48-D789E73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312" y="591363"/>
                <a:ext cx="45719" cy="4571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60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2B6C2-5353-41AA-819C-17AECE3A3F14}"/>
              </a:ext>
            </a:extLst>
          </p:cNvPr>
          <p:cNvGrpSpPr/>
          <p:nvPr/>
        </p:nvGrpSpPr>
        <p:grpSpPr>
          <a:xfrm>
            <a:off x="-293394" y="381000"/>
            <a:ext cx="12485394" cy="6202680"/>
            <a:chOff x="-293394" y="381000"/>
            <a:chExt cx="12485394" cy="6202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75B45B-4418-4D54-9702-2567B2C0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40" y="381000"/>
              <a:ext cx="12192000" cy="6096000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8872F6-20ED-489A-8531-7CE83D12E2C7}"/>
                </a:ext>
              </a:extLst>
            </p:cNvPr>
            <p:cNvSpPr/>
            <p:nvPr/>
          </p:nvSpPr>
          <p:spPr bwMode="auto">
            <a:xfrm>
              <a:off x="2799589" y="1288102"/>
              <a:ext cx="1386331" cy="542916"/>
            </a:xfrm>
            <a:custGeom>
              <a:avLst/>
              <a:gdLst>
                <a:gd name="connsiteX0" fmla="*/ 1084502 w 1386331"/>
                <a:gd name="connsiteY0" fmla="*/ 0 h 542916"/>
                <a:gd name="connsiteX1" fmla="*/ 1386331 w 1386331"/>
                <a:gd name="connsiteY1" fmla="*/ 271458 h 542916"/>
                <a:gd name="connsiteX2" fmla="*/ 1084502 w 1386331"/>
                <a:gd name="connsiteY2" fmla="*/ 542916 h 542916"/>
                <a:gd name="connsiteX3" fmla="*/ 1084502 w 1386331"/>
                <a:gd name="connsiteY3" fmla="*/ 407187 h 542916"/>
                <a:gd name="connsiteX4" fmla="*/ 158032 w 1386331"/>
                <a:gd name="connsiteY4" fmla="*/ 407187 h 542916"/>
                <a:gd name="connsiteX5" fmla="*/ 0 w 1386331"/>
                <a:gd name="connsiteY5" fmla="*/ 135729 h 542916"/>
                <a:gd name="connsiteX6" fmla="*/ 1084502 w 1386331"/>
                <a:gd name="connsiteY6" fmla="*/ 135729 h 54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31" h="542916">
                  <a:moveTo>
                    <a:pt x="1084502" y="0"/>
                  </a:moveTo>
                  <a:lnTo>
                    <a:pt x="1386331" y="271458"/>
                  </a:lnTo>
                  <a:lnTo>
                    <a:pt x="1084502" y="542916"/>
                  </a:lnTo>
                  <a:lnTo>
                    <a:pt x="1084502" y="407187"/>
                  </a:lnTo>
                  <a:lnTo>
                    <a:pt x="158032" y="407187"/>
                  </a:lnTo>
                  <a:lnTo>
                    <a:pt x="0" y="135729"/>
                  </a:lnTo>
                  <a:lnTo>
                    <a:pt x="1084502" y="135729"/>
                  </a:lnTo>
                  <a:close/>
                </a:path>
              </a:pathLst>
            </a:cu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DC768-EA22-4E1F-A688-3AB60FFE2024}"/>
                </a:ext>
              </a:extLst>
            </p:cNvPr>
            <p:cNvSpPr/>
            <p:nvPr/>
          </p:nvSpPr>
          <p:spPr bwMode="auto">
            <a:xfrm>
              <a:off x="0" y="4094480"/>
              <a:ext cx="12192000" cy="2489200"/>
            </a:xfrm>
            <a:prstGeom prst="rect">
              <a:avLst/>
            </a:prstGeom>
            <a:solidFill>
              <a:srgbClr val="0563C1">
                <a:alpha val="87000"/>
              </a:srgbClr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36F9C66-2D22-401B-97C4-A4587A8F5D64}"/>
                </a:ext>
              </a:extLst>
            </p:cNvPr>
            <p:cNvSpPr/>
            <p:nvPr/>
          </p:nvSpPr>
          <p:spPr bwMode="auto">
            <a:xfrm>
              <a:off x="8818880" y="3180080"/>
              <a:ext cx="1455440" cy="3352800"/>
            </a:xfrm>
            <a:custGeom>
              <a:avLst/>
              <a:gdLst>
                <a:gd name="connsiteX0" fmla="*/ 0 w 1455440"/>
                <a:gd name="connsiteY0" fmla="*/ 3352800 h 3352800"/>
                <a:gd name="connsiteX1" fmla="*/ 1310640 w 1455440"/>
                <a:gd name="connsiteY1" fmla="*/ 2011680 h 3352800"/>
                <a:gd name="connsiteX2" fmla="*/ 1442720 w 1455440"/>
                <a:gd name="connsiteY2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40" h="3352800">
                  <a:moveTo>
                    <a:pt x="0" y="3352800"/>
                  </a:moveTo>
                  <a:cubicBezTo>
                    <a:pt x="535093" y="2961640"/>
                    <a:pt x="1070187" y="2570480"/>
                    <a:pt x="1310640" y="2011680"/>
                  </a:cubicBezTo>
                  <a:cubicBezTo>
                    <a:pt x="1551093" y="1452880"/>
                    <a:pt x="1412240" y="328507"/>
                    <a:pt x="144272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5F270-E31A-4851-B27F-F738F78F8ACF}"/>
                </a:ext>
              </a:extLst>
            </p:cNvPr>
            <p:cNvSpPr txBox="1"/>
            <p:nvPr/>
          </p:nvSpPr>
          <p:spPr>
            <a:xfrm>
              <a:off x="2843193" y="572868"/>
              <a:ext cx="19880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of water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valve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2C5EAE-C44F-41D8-8EC9-F660FF99AC3B}"/>
                </a:ext>
              </a:extLst>
            </p:cNvPr>
            <p:cNvSpPr/>
            <p:nvPr/>
          </p:nvSpPr>
          <p:spPr bwMode="auto">
            <a:xfrm>
              <a:off x="-293394" y="802640"/>
              <a:ext cx="557554" cy="1158239"/>
            </a:xfrm>
            <a:prstGeom prst="rect">
              <a:avLst/>
            </a:prstGeom>
            <a:solidFill>
              <a:srgbClr val="0563C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8A0959-1996-406C-AA15-50827D28C648}"/>
                </a:ext>
              </a:extLst>
            </p:cNvPr>
            <p:cNvCxnSpPr/>
            <p:nvPr/>
          </p:nvCxnSpPr>
          <p:spPr>
            <a:xfrm>
              <a:off x="-293393" y="80264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FFC01D3-A5A4-4049-93CC-66F0DE7AD7EA}"/>
                </a:ext>
              </a:extLst>
            </p:cNvPr>
            <p:cNvCxnSpPr/>
            <p:nvPr/>
          </p:nvCxnSpPr>
          <p:spPr>
            <a:xfrm>
              <a:off x="-293394" y="1960880"/>
              <a:ext cx="155323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779BB4-6675-4398-B30E-02F71CFCCB67}"/>
                </a:ext>
              </a:extLst>
            </p:cNvPr>
            <p:cNvSpPr txBox="1"/>
            <p:nvPr/>
          </p:nvSpPr>
          <p:spPr>
            <a:xfrm>
              <a:off x="6229787" y="3105834"/>
              <a:ext cx="816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92C9A8-F3E7-45D4-9DEE-42B078A906C1}"/>
                </a:ext>
              </a:extLst>
            </p:cNvPr>
            <p:cNvSpPr txBox="1"/>
            <p:nvPr/>
          </p:nvSpPr>
          <p:spPr>
            <a:xfrm>
              <a:off x="9308447" y="2432149"/>
              <a:ext cx="205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of 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of float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38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7DD6F-9046-4907-8403-DD999F53E093}"/>
              </a:ext>
            </a:extLst>
          </p:cNvPr>
          <p:cNvGrpSpPr/>
          <p:nvPr/>
        </p:nvGrpSpPr>
        <p:grpSpPr>
          <a:xfrm>
            <a:off x="3547746" y="1972759"/>
            <a:ext cx="3623238" cy="2958544"/>
            <a:chOff x="3547746" y="1972759"/>
            <a:chExt cx="3623238" cy="2958544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B4A5E74A-F685-4A8B-8983-D69E7D163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137" y="2342091"/>
              <a:ext cx="663575" cy="2589212"/>
              <a:chOff x="4136" y="724"/>
              <a:chExt cx="418" cy="2058"/>
            </a:xfrm>
          </p:grpSpPr>
          <p:sp>
            <p:nvSpPr>
              <p:cNvPr id="53" name="Line 6">
                <a:extLst>
                  <a:ext uri="{FF2B5EF4-FFF2-40B4-BE49-F238E27FC236}">
                    <a16:creationId xmlns:a16="http://schemas.microsoft.com/office/drawing/2014/main" id="{E500AD9C-100F-41B7-8626-B7DCD710A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4" y="724"/>
                <a:ext cx="0" cy="20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B098D106-5B69-4E23-B69E-6485F0DFB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724"/>
                <a:ext cx="0" cy="20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2893E1DA-6066-490C-A86F-5E43EA01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2600853"/>
              <a:ext cx="130175" cy="21574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D98474E9-42BA-44B9-B047-9D11EB8DE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625" y="2611966"/>
              <a:ext cx="153987" cy="2084387"/>
              <a:chOff x="3703" y="1140"/>
              <a:chExt cx="144" cy="1959"/>
            </a:xfrm>
          </p:grpSpPr>
          <p:sp>
            <p:nvSpPr>
              <p:cNvPr id="58" name="Line 10">
                <a:extLst>
                  <a:ext uri="{FF2B5EF4-FFF2-40B4-BE49-F238E27FC236}">
                    <a16:creationId xmlns:a16="http://schemas.microsoft.com/office/drawing/2014/main" id="{C2E30CD5-2B3B-40E8-9555-7123A8EF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524"/>
                <a:ext cx="0" cy="1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1">
                <a:extLst>
                  <a:ext uri="{FF2B5EF4-FFF2-40B4-BE49-F238E27FC236}">
                    <a16:creationId xmlns:a16="http://schemas.microsoft.com/office/drawing/2014/main" id="{CA4483FA-AD84-46BF-A26C-6DF1B81DA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6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C7EEEE05-E1AD-47D9-9651-663705808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52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CEC715B1-32E1-47A7-90DA-76830D059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42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A5F51B71-6F1F-4E20-83B2-E76806DF1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33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5">
                <a:extLst>
                  <a:ext uri="{FF2B5EF4-FFF2-40B4-BE49-F238E27FC236}">
                    <a16:creationId xmlns:a16="http://schemas.microsoft.com/office/drawing/2014/main" id="{631A132A-D507-4DEE-B823-362D1A4E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6">
                <a:extLst>
                  <a:ext uri="{FF2B5EF4-FFF2-40B4-BE49-F238E27FC236}">
                    <a16:creationId xmlns:a16="http://schemas.microsoft.com/office/drawing/2014/main" id="{7C294B60-AE90-4EED-BB84-434DAEB09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7">
                <a:extLst>
                  <a:ext uri="{FF2B5EF4-FFF2-40B4-BE49-F238E27FC236}">
                    <a16:creationId xmlns:a16="http://schemas.microsoft.com/office/drawing/2014/main" id="{682011B1-DBAF-4324-B038-2DDBD05C7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8">
                <a:extLst>
                  <a:ext uri="{FF2B5EF4-FFF2-40B4-BE49-F238E27FC236}">
                    <a16:creationId xmlns:a16="http://schemas.microsoft.com/office/drawing/2014/main" id="{F1B889DD-33DC-4D14-84DF-2CBDFE80F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9">
                <a:extLst>
                  <a:ext uri="{FF2B5EF4-FFF2-40B4-BE49-F238E27FC236}">
                    <a16:creationId xmlns:a16="http://schemas.microsoft.com/office/drawing/2014/main" id="{2B8E1D35-76AD-4CF9-B45C-5AA22861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20">
                <a:extLst>
                  <a:ext uri="{FF2B5EF4-FFF2-40B4-BE49-F238E27FC236}">
                    <a16:creationId xmlns:a16="http://schemas.microsoft.com/office/drawing/2014/main" id="{6ED7472D-CA5E-4BB4-8B41-38F7FD3F3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1">
                <a:extLst>
                  <a:ext uri="{FF2B5EF4-FFF2-40B4-BE49-F238E27FC236}">
                    <a16:creationId xmlns:a16="http://schemas.microsoft.com/office/drawing/2014/main" id="{5FF3EF17-E1D8-4A47-AB52-5F5B4AE70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2">
                <a:extLst>
                  <a:ext uri="{FF2B5EF4-FFF2-40B4-BE49-F238E27FC236}">
                    <a16:creationId xmlns:a16="http://schemas.microsoft.com/office/drawing/2014/main" id="{22A9A627-AC9F-47BF-8D6B-597DBA9B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3">
                <a:extLst>
                  <a:ext uri="{FF2B5EF4-FFF2-40B4-BE49-F238E27FC236}">
                    <a16:creationId xmlns:a16="http://schemas.microsoft.com/office/drawing/2014/main" id="{A1380A6A-6DC2-48FF-B1A1-ABAD1A1CE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57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4">
                <a:extLst>
                  <a:ext uri="{FF2B5EF4-FFF2-40B4-BE49-F238E27FC236}">
                    <a16:creationId xmlns:a16="http://schemas.microsoft.com/office/drawing/2014/main" id="{311E1CCE-7127-4B58-9796-D2BA35815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47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5">
                <a:extLst>
                  <a:ext uri="{FF2B5EF4-FFF2-40B4-BE49-F238E27FC236}">
                    <a16:creationId xmlns:a16="http://schemas.microsoft.com/office/drawing/2014/main" id="{BB54FD37-582C-4742-AD44-3BCC00808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37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8171B161-3012-4929-B92D-3EE616E94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28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7">
                <a:extLst>
                  <a:ext uri="{FF2B5EF4-FFF2-40B4-BE49-F238E27FC236}">
                    <a16:creationId xmlns:a16="http://schemas.microsoft.com/office/drawing/2014/main" id="{27844857-0E85-40D4-A1CF-3755E682D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31D76BEA-1B9C-47AD-8CE1-04BA38CF1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413F00DA-C624-4483-8AA7-4E33BAF66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61103B31-58F9-4135-B077-A827B887E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1">
                <a:extLst>
                  <a:ext uri="{FF2B5EF4-FFF2-40B4-BE49-F238E27FC236}">
                    <a16:creationId xmlns:a16="http://schemas.microsoft.com/office/drawing/2014/main" id="{A3F88DA3-2885-4567-B946-52A70DBFE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2">
                <a:extLst>
                  <a:ext uri="{FF2B5EF4-FFF2-40B4-BE49-F238E27FC236}">
                    <a16:creationId xmlns:a16="http://schemas.microsoft.com/office/drawing/2014/main" id="{36FF6D91-A4E2-4994-B6FE-63881E99D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5DD72185-58A1-4E32-B139-ACBF9C171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60C6444D-19C6-4107-879C-7FD54E6AF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7" y="114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571F985F-9732-46BF-9EC6-F1B06F6A6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23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A7B207E1-EC32-4B7F-BBD7-79F49906E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13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5EC7B84C-757F-4780-B6AB-BE722F3CD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04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A43F5C47-8688-4360-B635-1C60B94A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94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Line 39">
                <a:extLst>
                  <a:ext uri="{FF2B5EF4-FFF2-40B4-BE49-F238E27FC236}">
                    <a16:creationId xmlns:a16="http://schemas.microsoft.com/office/drawing/2014/main" id="{0F4D7608-1AB9-4C58-B852-D3AD053BD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85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40">
                <a:extLst>
                  <a:ext uri="{FF2B5EF4-FFF2-40B4-BE49-F238E27FC236}">
                    <a16:creationId xmlns:a16="http://schemas.microsoft.com/office/drawing/2014/main" id="{94D76871-C9EE-4379-92EF-855ECBF9A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75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41">
                <a:extLst>
                  <a:ext uri="{FF2B5EF4-FFF2-40B4-BE49-F238E27FC236}">
                    <a16:creationId xmlns:a16="http://schemas.microsoft.com/office/drawing/2014/main" id="{87D1647E-FCD0-4DF3-AE2B-C5F2A4B2E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65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42">
                <a:extLst>
                  <a:ext uri="{FF2B5EF4-FFF2-40B4-BE49-F238E27FC236}">
                    <a16:creationId xmlns:a16="http://schemas.microsoft.com/office/drawing/2014/main" id="{5E54BF85-835E-4008-81FF-84AB5094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56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43">
                <a:extLst>
                  <a:ext uri="{FF2B5EF4-FFF2-40B4-BE49-F238E27FC236}">
                    <a16:creationId xmlns:a16="http://schemas.microsoft.com/office/drawing/2014/main" id="{1876EEAC-338A-4AFF-8052-428AB71CA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46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44">
                <a:extLst>
                  <a:ext uri="{FF2B5EF4-FFF2-40B4-BE49-F238E27FC236}">
                    <a16:creationId xmlns:a16="http://schemas.microsoft.com/office/drawing/2014/main" id="{739A9801-D1C9-431A-89DB-F941D3D7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37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5">
                <a:extLst>
                  <a:ext uri="{FF2B5EF4-FFF2-40B4-BE49-F238E27FC236}">
                    <a16:creationId xmlns:a16="http://schemas.microsoft.com/office/drawing/2014/main" id="{EEB099DE-BF72-459F-9428-C1676F52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2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46">
                <a:extLst>
                  <a:ext uri="{FF2B5EF4-FFF2-40B4-BE49-F238E27FC236}">
                    <a16:creationId xmlns:a16="http://schemas.microsoft.com/office/drawing/2014/main" id="{52ABA70D-1E5C-444F-ADB4-1D78598C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11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47">
                <a:extLst>
                  <a:ext uri="{FF2B5EF4-FFF2-40B4-BE49-F238E27FC236}">
                    <a16:creationId xmlns:a16="http://schemas.microsoft.com/office/drawing/2014/main" id="{ED62C349-09A7-4591-9DEE-730FFA634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18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48">
                <a:extLst>
                  <a:ext uri="{FF2B5EF4-FFF2-40B4-BE49-F238E27FC236}">
                    <a16:creationId xmlns:a16="http://schemas.microsoft.com/office/drawing/2014/main" id="{40B7D425-5E9F-4C34-ACAB-931B44052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09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3017962C-C797-494A-AA6C-E79A9BBEA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99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50">
                <a:extLst>
                  <a:ext uri="{FF2B5EF4-FFF2-40B4-BE49-F238E27FC236}">
                    <a16:creationId xmlns:a16="http://schemas.microsoft.com/office/drawing/2014/main" id="{6D0F970C-644A-4C08-9576-F8A730C60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9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51">
                <a:extLst>
                  <a:ext uri="{FF2B5EF4-FFF2-40B4-BE49-F238E27FC236}">
                    <a16:creationId xmlns:a16="http://schemas.microsoft.com/office/drawing/2014/main" id="{FF4A68B4-1C55-4815-9DCA-E73C90843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80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52">
                <a:extLst>
                  <a:ext uri="{FF2B5EF4-FFF2-40B4-BE49-F238E27FC236}">
                    <a16:creationId xmlns:a16="http://schemas.microsoft.com/office/drawing/2014/main" id="{9543D6BC-42EE-47CB-936D-745A3CFDD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70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" name="Line 53">
                <a:extLst>
                  <a:ext uri="{FF2B5EF4-FFF2-40B4-BE49-F238E27FC236}">
                    <a16:creationId xmlns:a16="http://schemas.microsoft.com/office/drawing/2014/main" id="{327CD0D6-24AB-488A-B7EE-F794A623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61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54">
                <a:extLst>
                  <a:ext uri="{FF2B5EF4-FFF2-40B4-BE49-F238E27FC236}">
                    <a16:creationId xmlns:a16="http://schemas.microsoft.com/office/drawing/2014/main" id="{870FC749-464A-4D5A-B59B-6BE49F678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51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Line 55">
                <a:extLst>
                  <a:ext uri="{FF2B5EF4-FFF2-40B4-BE49-F238E27FC236}">
                    <a16:creationId xmlns:a16="http://schemas.microsoft.com/office/drawing/2014/main" id="{9F88452E-3EFC-4E84-89E1-69288D9F5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41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56">
                <a:extLst>
                  <a:ext uri="{FF2B5EF4-FFF2-40B4-BE49-F238E27FC236}">
                    <a16:creationId xmlns:a16="http://schemas.microsoft.com/office/drawing/2014/main" id="{EDF96AD9-40BF-4294-B992-6082D18A3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32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57">
                <a:extLst>
                  <a:ext uri="{FF2B5EF4-FFF2-40B4-BE49-F238E27FC236}">
                    <a16:creationId xmlns:a16="http://schemas.microsoft.com/office/drawing/2014/main" id="{570800DB-9255-4814-882E-808C2E626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12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Line 58">
                <a:extLst>
                  <a:ext uri="{FF2B5EF4-FFF2-40B4-BE49-F238E27FC236}">
                    <a16:creationId xmlns:a16="http://schemas.microsoft.com/office/drawing/2014/main" id="{F6BBCD63-DC45-43C1-893E-5745F895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Line 59">
                <a:extLst>
                  <a:ext uri="{FF2B5EF4-FFF2-40B4-BE49-F238E27FC236}">
                    <a16:creationId xmlns:a16="http://schemas.microsoft.com/office/drawing/2014/main" id="{9102F750-54EE-41FF-BB18-8AA0E0BF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30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Line 60">
                <a:extLst>
                  <a:ext uri="{FF2B5EF4-FFF2-40B4-BE49-F238E27FC236}">
                    <a16:creationId xmlns:a16="http://schemas.microsoft.com/office/drawing/2014/main" id="{A46C02F8-D57F-495C-8BF9-FA6D33428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9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Line 61">
                <a:extLst>
                  <a:ext uri="{FF2B5EF4-FFF2-40B4-BE49-F238E27FC236}">
                    <a16:creationId xmlns:a16="http://schemas.microsoft.com/office/drawing/2014/main" id="{09B1A023-C9C2-4C00-A4FF-7B072453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8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7E44D953-F913-42EB-B901-045ACB6C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3" y="27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5669863A-8311-4400-8E26-6689BE4F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30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64">
                <a:extLst>
                  <a:ext uri="{FF2B5EF4-FFF2-40B4-BE49-F238E27FC236}">
                    <a16:creationId xmlns:a16="http://schemas.microsoft.com/office/drawing/2014/main" id="{99F33B82-2561-405B-B4E3-C1E79E86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9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65">
                <a:extLst>
                  <a:ext uri="{FF2B5EF4-FFF2-40B4-BE49-F238E27FC236}">
                    <a16:creationId xmlns:a16="http://schemas.microsoft.com/office/drawing/2014/main" id="{25187F9F-D7F7-4E63-A49F-EAF735F2C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8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66">
                <a:extLst>
                  <a:ext uri="{FF2B5EF4-FFF2-40B4-BE49-F238E27FC236}">
                    <a16:creationId xmlns:a16="http://schemas.microsoft.com/office/drawing/2014/main" id="{E34F278E-4B19-4FB6-A0C7-C00910A3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7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Line 67">
                <a:extLst>
                  <a:ext uri="{FF2B5EF4-FFF2-40B4-BE49-F238E27FC236}">
                    <a16:creationId xmlns:a16="http://schemas.microsoft.com/office/drawing/2014/main" id="{28DB275A-2A9F-4220-98F6-F8668E121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9" y="26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68">
              <a:extLst>
                <a:ext uri="{FF2B5EF4-FFF2-40B4-BE49-F238E27FC236}">
                  <a16:creationId xmlns:a16="http://schemas.microsoft.com/office/drawing/2014/main" id="{80469D03-890E-40D0-957B-E74AB9882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600" y="4648728"/>
              <a:ext cx="620712" cy="88900"/>
              <a:chOff x="4147" y="3703"/>
              <a:chExt cx="391" cy="56"/>
            </a:xfrm>
          </p:grpSpPr>
          <p:sp>
            <p:nvSpPr>
              <p:cNvPr id="117" name="Oval 69">
                <a:extLst>
                  <a:ext uri="{FF2B5EF4-FFF2-40B4-BE49-F238E27FC236}">
                    <a16:creationId xmlns:a16="http://schemas.microsoft.com/office/drawing/2014/main" id="{097946BD-F13D-407C-80A4-B5307C0E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70">
                <a:extLst>
                  <a:ext uri="{FF2B5EF4-FFF2-40B4-BE49-F238E27FC236}">
                    <a16:creationId xmlns:a16="http://schemas.microsoft.com/office/drawing/2014/main" id="{6927B5C8-4185-46AD-9459-6AD118AA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Oval 71">
                <a:extLst>
                  <a:ext uri="{FF2B5EF4-FFF2-40B4-BE49-F238E27FC236}">
                    <a16:creationId xmlns:a16="http://schemas.microsoft.com/office/drawing/2014/main" id="{75220FCE-49E5-4916-8F05-AC51DCC98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Oval 72">
                <a:extLst>
                  <a:ext uri="{FF2B5EF4-FFF2-40B4-BE49-F238E27FC236}">
                    <a16:creationId xmlns:a16="http://schemas.microsoft.com/office/drawing/2014/main" id="{6D7C9E57-B844-464F-9D78-945E313A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73">
                <a:extLst>
                  <a:ext uri="{FF2B5EF4-FFF2-40B4-BE49-F238E27FC236}">
                    <a16:creationId xmlns:a16="http://schemas.microsoft.com/office/drawing/2014/main" id="{F1900C79-F86C-40A4-8A53-B7F4525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" y="3703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74">
              <a:extLst>
                <a:ext uri="{FF2B5EF4-FFF2-40B4-BE49-F238E27FC236}">
                  <a16:creationId xmlns:a16="http://schemas.microsoft.com/office/drawing/2014/main" id="{2A550751-6CCE-4064-ACC8-258AC5CCB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445528"/>
              <a:ext cx="355600" cy="88900"/>
              <a:chOff x="4235" y="3596"/>
              <a:chExt cx="224" cy="56"/>
            </a:xfrm>
          </p:grpSpPr>
          <p:sp>
            <p:nvSpPr>
              <p:cNvPr id="123" name="Oval 75">
                <a:extLst>
                  <a:ext uri="{FF2B5EF4-FFF2-40B4-BE49-F238E27FC236}">
                    <a16:creationId xmlns:a16="http://schemas.microsoft.com/office/drawing/2014/main" id="{8CE7E8C9-7F49-492D-9722-CBD251A5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Oval 76">
                <a:extLst>
                  <a:ext uri="{FF2B5EF4-FFF2-40B4-BE49-F238E27FC236}">
                    <a16:creationId xmlns:a16="http://schemas.microsoft.com/office/drawing/2014/main" id="{2E97E9CE-D780-4F6F-8006-F2208E08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C937D37F-ECDD-40B1-B7AB-54AA52332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359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78">
              <a:extLst>
                <a:ext uri="{FF2B5EF4-FFF2-40B4-BE49-F238E27FC236}">
                  <a16:creationId xmlns:a16="http://schemas.microsoft.com/office/drawing/2014/main" id="{84C4B934-1579-420D-A29E-B479D325B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4950" y="4243916"/>
              <a:ext cx="355600" cy="88900"/>
              <a:chOff x="4233" y="3461"/>
              <a:chExt cx="224" cy="56"/>
            </a:xfrm>
          </p:grpSpPr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8305C657-D2FA-4C02-B5C5-87FE713BA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Oval 80">
                <a:extLst>
                  <a:ext uri="{FF2B5EF4-FFF2-40B4-BE49-F238E27FC236}">
                    <a16:creationId xmlns:a16="http://schemas.microsoft.com/office/drawing/2014/main" id="{510AED44-045C-4198-8E8B-3F14E2ECF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Oval 81">
                <a:extLst>
                  <a:ext uri="{FF2B5EF4-FFF2-40B4-BE49-F238E27FC236}">
                    <a16:creationId xmlns:a16="http://schemas.microsoft.com/office/drawing/2014/main" id="{B860383C-C9D8-4263-93F7-1556198A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46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0" name="Group 82">
              <a:extLst>
                <a:ext uri="{FF2B5EF4-FFF2-40B4-BE49-F238E27FC236}">
                  <a16:creationId xmlns:a16="http://schemas.microsoft.com/office/drawing/2014/main" id="{CCC348FF-E876-4482-9765-4588CDD0A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4042303"/>
              <a:ext cx="222250" cy="88900"/>
              <a:chOff x="4231" y="3326"/>
              <a:chExt cx="140" cy="56"/>
            </a:xfrm>
          </p:grpSpPr>
          <p:sp>
            <p:nvSpPr>
              <p:cNvPr id="131" name="Oval 83">
                <a:extLst>
                  <a:ext uri="{FF2B5EF4-FFF2-40B4-BE49-F238E27FC236}">
                    <a16:creationId xmlns:a16="http://schemas.microsoft.com/office/drawing/2014/main" id="{4138FEA8-9E9E-42DE-86E5-25B9D3F9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Oval 84">
                <a:extLst>
                  <a:ext uri="{FF2B5EF4-FFF2-40B4-BE49-F238E27FC236}">
                    <a16:creationId xmlns:a16="http://schemas.microsoft.com/office/drawing/2014/main" id="{4A6219A8-F3E0-4096-9877-B72AA46A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5" y="332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85">
              <a:extLst>
                <a:ext uri="{FF2B5EF4-FFF2-40B4-BE49-F238E27FC236}">
                  <a16:creationId xmlns:a16="http://schemas.microsoft.com/office/drawing/2014/main" id="{FFBA3961-5107-4D8F-B29D-8E588269E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839103"/>
              <a:ext cx="222250" cy="88900"/>
              <a:chOff x="4229" y="3191"/>
              <a:chExt cx="140" cy="56"/>
            </a:xfrm>
          </p:grpSpPr>
          <p:sp>
            <p:nvSpPr>
              <p:cNvPr id="134" name="Oval 86">
                <a:extLst>
                  <a:ext uri="{FF2B5EF4-FFF2-40B4-BE49-F238E27FC236}">
                    <a16:creationId xmlns:a16="http://schemas.microsoft.com/office/drawing/2014/main" id="{39C5A783-32CC-4FAE-9135-A329D1625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Oval 87">
                <a:extLst>
                  <a:ext uri="{FF2B5EF4-FFF2-40B4-BE49-F238E27FC236}">
                    <a16:creationId xmlns:a16="http://schemas.microsoft.com/office/drawing/2014/main" id="{50AB2E00-90C1-43D5-AEAC-B516A7ED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3191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88">
              <a:extLst>
                <a:ext uri="{FF2B5EF4-FFF2-40B4-BE49-F238E27FC236}">
                  <a16:creationId xmlns:a16="http://schemas.microsoft.com/office/drawing/2014/main" id="{8A069A92-C383-44C8-836C-AE153E6BB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037" y="3637491"/>
              <a:ext cx="222250" cy="88900"/>
              <a:chOff x="4227" y="3056"/>
              <a:chExt cx="140" cy="56"/>
            </a:xfrm>
          </p:grpSpPr>
          <p:sp>
            <p:nvSpPr>
              <p:cNvPr id="137" name="Oval 89">
                <a:extLst>
                  <a:ext uri="{FF2B5EF4-FFF2-40B4-BE49-F238E27FC236}">
                    <a16:creationId xmlns:a16="http://schemas.microsoft.com/office/drawing/2014/main" id="{AEBBFBE8-A3D5-44C2-BD7C-4C8DAC872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Oval 90">
                <a:extLst>
                  <a:ext uri="{FF2B5EF4-FFF2-40B4-BE49-F238E27FC236}">
                    <a16:creationId xmlns:a16="http://schemas.microsoft.com/office/drawing/2014/main" id="{E5E141F3-79E6-4A52-939B-A140C90A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3056"/>
                <a:ext cx="56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9" name="Oval 91">
              <a:extLst>
                <a:ext uri="{FF2B5EF4-FFF2-40B4-BE49-F238E27FC236}">
                  <a16:creationId xmlns:a16="http://schemas.microsoft.com/office/drawing/2014/main" id="{1075CB81-4E25-4D2A-80FB-A8B81C38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4358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0" name="Oval 92">
              <a:extLst>
                <a:ext uri="{FF2B5EF4-FFF2-40B4-BE49-F238E27FC236}">
                  <a16:creationId xmlns:a16="http://schemas.microsoft.com/office/drawing/2014/main" id="{7D124F4E-9396-43FC-85CC-80B41CA2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23267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Oval 93">
              <a:extLst>
                <a:ext uri="{FF2B5EF4-FFF2-40B4-BE49-F238E27FC236}">
                  <a16:creationId xmlns:a16="http://schemas.microsoft.com/office/drawing/2014/main" id="{01366309-24FA-43FF-BB92-6048E9850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3031066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Oval 94">
              <a:extLst>
                <a:ext uri="{FF2B5EF4-FFF2-40B4-BE49-F238E27FC236}">
                  <a16:creationId xmlns:a16="http://schemas.microsoft.com/office/drawing/2014/main" id="{E88BC974-3DD3-4F1D-82E3-D49DB842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829453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Oval 95">
              <a:extLst>
                <a:ext uri="{FF2B5EF4-FFF2-40B4-BE49-F238E27FC236}">
                  <a16:creationId xmlns:a16="http://schemas.microsoft.com/office/drawing/2014/main" id="{AE26E951-7958-4967-BB34-2C37BB2EA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2" y="2627841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44" name="Picture 2" descr="Related image">
              <a:extLst>
                <a:ext uri="{FF2B5EF4-FFF2-40B4-BE49-F238E27FC236}">
                  <a16:creationId xmlns:a16="http://schemas.microsoft.com/office/drawing/2014/main" id="{EF498EC5-BF9D-4DAA-9ECF-C43F201CC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/>
            <a:stretch/>
          </p:blipFill>
          <p:spPr bwMode="auto">
            <a:xfrm>
              <a:off x="3547746" y="2342091"/>
              <a:ext cx="1943058" cy="256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98F61A-33D6-4B0C-859E-3BD49ABAEC96}"/>
                </a:ext>
              </a:extLst>
            </p:cNvPr>
            <p:cNvSpPr txBox="1"/>
            <p:nvPr/>
          </p:nvSpPr>
          <p:spPr>
            <a:xfrm>
              <a:off x="3926484" y="1972759"/>
              <a:ext cx="1185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Sutro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Weir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5F626-036F-468A-ABFB-54920C95869B}"/>
                </a:ext>
              </a:extLst>
            </p:cNvPr>
            <p:cNvSpPr txBox="1"/>
            <p:nvPr/>
          </p:nvSpPr>
          <p:spPr>
            <a:xfrm>
              <a:off x="6345117" y="19924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LFOM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255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95">
            <a:extLst>
              <a:ext uri="{FF2B5EF4-FFF2-40B4-BE49-F238E27FC236}">
                <a16:creationId xmlns:a16="http://schemas.microsoft.com/office/drawing/2014/main" id="{C1C28FCD-8D92-4184-93FC-A921B9C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061" y="5807869"/>
            <a:ext cx="1287532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Mix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Orifice</a:t>
            </a:r>
          </a:p>
        </p:txBody>
      </p:sp>
      <p:sp>
        <p:nvSpPr>
          <p:cNvPr id="145" name="Line 96">
            <a:extLst>
              <a:ext uri="{FF2B5EF4-FFF2-40B4-BE49-F238E27FC236}">
                <a16:creationId xmlns:a16="http://schemas.microsoft.com/office/drawing/2014/main" id="{37A30529-F810-41F0-A1EB-CCF4ECA9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411" y="6067424"/>
            <a:ext cx="727432" cy="4778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3E16C-789F-4FB6-B9EE-35757A298126}"/>
              </a:ext>
            </a:extLst>
          </p:cNvPr>
          <p:cNvSpPr/>
          <p:nvPr/>
        </p:nvSpPr>
        <p:spPr bwMode="auto">
          <a:xfrm>
            <a:off x="4297993" y="6494952"/>
            <a:ext cx="987368" cy="3302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DF92B69-DD83-491F-B685-136E66879859}"/>
              </a:ext>
            </a:extLst>
          </p:cNvPr>
          <p:cNvSpPr/>
          <p:nvPr/>
        </p:nvSpPr>
        <p:spPr bwMode="auto">
          <a:xfrm>
            <a:off x="4546811" y="6589714"/>
            <a:ext cx="489732" cy="1254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1A852-C173-4650-BC8C-EA4DB32E5FA1}"/>
              </a:ext>
            </a:extLst>
          </p:cNvPr>
          <p:cNvGrpSpPr/>
          <p:nvPr/>
        </p:nvGrpSpPr>
        <p:grpSpPr>
          <a:xfrm>
            <a:off x="633796" y="33214"/>
            <a:ext cx="10440841" cy="6613525"/>
            <a:chOff x="633796" y="50800"/>
            <a:chExt cx="10440841" cy="661352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C736BADA-893A-4920-94C2-0EF5B5488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6360" y="5140325"/>
              <a:ext cx="1974850" cy="1143000"/>
              <a:chOff x="2208" y="3312"/>
              <a:chExt cx="1152" cy="720"/>
            </a:xfrm>
          </p:grpSpPr>
          <p:sp>
            <p:nvSpPr>
              <p:cNvPr id="53" name="Line 5">
                <a:extLst>
                  <a:ext uri="{FF2B5EF4-FFF2-40B4-BE49-F238E27FC236}">
                    <a16:creationId xmlns:a16="http://schemas.microsoft.com/office/drawing/2014/main" id="{1962FCB5-FE2D-4E40-B255-6F4CCC9BA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DD9DBE40-DA9A-4E27-B47E-22D257CE5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40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Arc 7">
              <a:extLst>
                <a:ext uri="{FF2B5EF4-FFF2-40B4-BE49-F238E27FC236}">
                  <a16:creationId xmlns:a16="http://schemas.microsoft.com/office/drawing/2014/main" id="{A29928B8-2592-4E40-82AB-CA6231CA90B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285360" y="4759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60A74F49-1489-4E5F-BB9D-2095D96AD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2571750"/>
              <a:ext cx="228600" cy="1752600"/>
              <a:chOff x="3874" y="1680"/>
              <a:chExt cx="144" cy="1104"/>
            </a:xfrm>
          </p:grpSpPr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26C7ED48-4C8C-4C87-82E4-9BA06EB6E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0514213C-D488-4641-B56E-E1178B322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8E8A761B-77E0-41D4-94FC-BA734EE48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12">
                <a:extLst>
                  <a:ext uri="{FF2B5EF4-FFF2-40B4-BE49-F238E27FC236}">
                    <a16:creationId xmlns:a16="http://schemas.microsoft.com/office/drawing/2014/main" id="{61E7E957-FB95-4FCC-B437-A362425A5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13">
                <a:extLst>
                  <a:ext uri="{FF2B5EF4-FFF2-40B4-BE49-F238E27FC236}">
                    <a16:creationId xmlns:a16="http://schemas.microsoft.com/office/drawing/2014/main" id="{977FD88F-AD96-40B6-BCCC-CEFFD6720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Line 14">
                <a:extLst>
                  <a:ext uri="{FF2B5EF4-FFF2-40B4-BE49-F238E27FC236}">
                    <a16:creationId xmlns:a16="http://schemas.microsoft.com/office/drawing/2014/main" id="{266F6757-4E2C-499A-A77B-EE0FA6AB8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FB2148BA-337A-468B-B1C1-7F0B17397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865E91-A4CC-40FC-B406-26A0CE694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0992A93-155B-4990-8684-C273A0A5E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020D4EDE-6C3A-4B82-9EF4-8ACD07FC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19">
                <a:extLst>
                  <a:ext uri="{FF2B5EF4-FFF2-40B4-BE49-F238E27FC236}">
                    <a16:creationId xmlns:a16="http://schemas.microsoft.com/office/drawing/2014/main" id="{D2BD6648-856A-4598-A985-9C5B74D6E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BA60C2E7-99CE-4DFD-B08D-2B96F7745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2469435F-A84C-4EBD-AB20-7C2837AEB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851F308D-30C2-42E7-91A5-21F228350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D4914673-092D-4D67-91A8-28AC2F3EA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5CA7F757-1208-4060-9D35-F43D8ADD3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92EE6D13-85A0-403D-AAC6-6D9A5BC8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F0849DBE-1A74-4F66-A800-C826718B4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F52F581D-DD4F-4083-80F8-CAC862C70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28">
                <a:extLst>
                  <a:ext uri="{FF2B5EF4-FFF2-40B4-BE49-F238E27FC236}">
                    <a16:creationId xmlns:a16="http://schemas.microsoft.com/office/drawing/2014/main" id="{01957E61-7CA8-4022-A386-34F76C355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29">
                <a:extLst>
                  <a:ext uri="{FF2B5EF4-FFF2-40B4-BE49-F238E27FC236}">
                    <a16:creationId xmlns:a16="http://schemas.microsoft.com/office/drawing/2014/main" id="{201C90D4-0EB3-4A8D-8C6F-8007F90F1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30">
                <a:extLst>
                  <a:ext uri="{FF2B5EF4-FFF2-40B4-BE49-F238E27FC236}">
                    <a16:creationId xmlns:a16="http://schemas.microsoft.com/office/drawing/2014/main" id="{29DDCD74-C60C-432D-9D6C-54489877C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987BE078-4244-4E6F-8431-6828091B3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32">
                <a:extLst>
                  <a:ext uri="{FF2B5EF4-FFF2-40B4-BE49-F238E27FC236}">
                    <a16:creationId xmlns:a16="http://schemas.microsoft.com/office/drawing/2014/main" id="{89A9A945-B8A9-4A91-8BBD-24B3731F3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2" name="Arc 33">
              <a:extLst>
                <a:ext uri="{FF2B5EF4-FFF2-40B4-BE49-F238E27FC236}">
                  <a16:creationId xmlns:a16="http://schemas.microsoft.com/office/drawing/2014/main" id="{85DE0A1F-7F63-4313-A60B-FF25CB80D1E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285360" y="6283325"/>
              <a:ext cx="381000" cy="3810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81679192-0181-4149-80FC-942FEB24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5360" y="1787525"/>
              <a:ext cx="0" cy="297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81275EB7-15BC-4F16-8BDF-320428B0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4760" y="1787525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D28D078B-2674-465A-99CD-CED4CBC5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360" y="1984375"/>
              <a:ext cx="76200" cy="2209800"/>
              <a:chOff x="816" y="1632"/>
              <a:chExt cx="48" cy="1392"/>
            </a:xfrm>
          </p:grpSpPr>
          <p:sp>
            <p:nvSpPr>
              <p:cNvPr id="86" name="Oval 37">
                <a:extLst>
                  <a:ext uri="{FF2B5EF4-FFF2-40B4-BE49-F238E27FC236}">
                    <a16:creationId xmlns:a16="http://schemas.microsoft.com/office/drawing/2014/main" id="{0D90554A-1685-4CDF-9EA3-B1820940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34AE0F32-121D-4435-8AA5-32F29F5D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Oval 39">
                <a:extLst>
                  <a:ext uri="{FF2B5EF4-FFF2-40B4-BE49-F238E27FC236}">
                    <a16:creationId xmlns:a16="http://schemas.microsoft.com/office/drawing/2014/main" id="{32D060DB-B6FC-4C7E-A28A-C32273FF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Oval 40">
                <a:extLst>
                  <a:ext uri="{FF2B5EF4-FFF2-40B4-BE49-F238E27FC236}">
                    <a16:creationId xmlns:a16="http://schemas.microsoft.com/office/drawing/2014/main" id="{945EBC2E-1A43-4078-AFE0-34B96BF9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Oval 41">
                <a:extLst>
                  <a:ext uri="{FF2B5EF4-FFF2-40B4-BE49-F238E27FC236}">
                    <a16:creationId xmlns:a16="http://schemas.microsoft.com/office/drawing/2014/main" id="{9D0AE804-DE54-4696-9B6F-60132D8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Oval 42">
                <a:extLst>
                  <a:ext uri="{FF2B5EF4-FFF2-40B4-BE49-F238E27FC236}">
                    <a16:creationId xmlns:a16="http://schemas.microsoft.com/office/drawing/2014/main" id="{804EA67C-1C50-4FF0-AC32-A17B6C80A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Oval 43">
                <a:extLst>
                  <a:ext uri="{FF2B5EF4-FFF2-40B4-BE49-F238E27FC236}">
                    <a16:creationId xmlns:a16="http://schemas.microsoft.com/office/drawing/2014/main" id="{C3D4261A-0B06-4DD9-8519-F9A73EB74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Oval 44">
                <a:extLst>
                  <a:ext uri="{FF2B5EF4-FFF2-40B4-BE49-F238E27FC236}">
                    <a16:creationId xmlns:a16="http://schemas.microsoft.com/office/drawing/2014/main" id="{7ABE2305-7FB4-43FA-97AE-7D9F0D2C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45">
                <a:extLst>
                  <a:ext uri="{FF2B5EF4-FFF2-40B4-BE49-F238E27FC236}">
                    <a16:creationId xmlns:a16="http://schemas.microsoft.com/office/drawing/2014/main" id="{4390C8C9-067E-4CA7-AE90-C94F8E1A8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Oval 46">
                <a:extLst>
                  <a:ext uri="{FF2B5EF4-FFF2-40B4-BE49-F238E27FC236}">
                    <a16:creationId xmlns:a16="http://schemas.microsoft.com/office/drawing/2014/main" id="{5EF6AFB6-0A03-4658-AA34-43AE6BA0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Oval 47">
                <a:extLst>
                  <a:ext uri="{FF2B5EF4-FFF2-40B4-BE49-F238E27FC236}">
                    <a16:creationId xmlns:a16="http://schemas.microsoft.com/office/drawing/2014/main" id="{FDAB550B-7A20-4693-AF5D-A24D0E8C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Oval 48">
                <a:extLst>
                  <a:ext uri="{FF2B5EF4-FFF2-40B4-BE49-F238E27FC236}">
                    <a16:creationId xmlns:a16="http://schemas.microsoft.com/office/drawing/2014/main" id="{C8E314AE-54A4-4807-905D-867EC6A5A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Oval 49">
                <a:extLst>
                  <a:ext uri="{FF2B5EF4-FFF2-40B4-BE49-F238E27FC236}">
                    <a16:creationId xmlns:a16="http://schemas.microsoft.com/office/drawing/2014/main" id="{C51D3301-DF7A-419F-9603-D04149228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0E669866-6075-465E-B5D8-1F3C0B16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1E4E870B-3F5C-4880-A999-CE551786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52">
              <a:extLst>
                <a:ext uri="{FF2B5EF4-FFF2-40B4-BE49-F238E27FC236}">
                  <a16:creationId xmlns:a16="http://schemas.microsoft.com/office/drawing/2014/main" id="{38E211C1-ED23-462F-8C6C-1D37A29CF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760" y="2060575"/>
              <a:ext cx="76200" cy="2209800"/>
              <a:chOff x="816" y="1632"/>
              <a:chExt cx="48" cy="1392"/>
            </a:xfrm>
          </p:grpSpPr>
          <p:sp>
            <p:nvSpPr>
              <p:cNvPr id="102" name="Oval 53">
                <a:extLst>
                  <a:ext uri="{FF2B5EF4-FFF2-40B4-BE49-F238E27FC236}">
                    <a16:creationId xmlns:a16="http://schemas.microsoft.com/office/drawing/2014/main" id="{1CDE35A0-FDDC-4858-A3E3-BC53465C2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Oval 54">
                <a:extLst>
                  <a:ext uri="{FF2B5EF4-FFF2-40B4-BE49-F238E27FC236}">
                    <a16:creationId xmlns:a16="http://schemas.microsoft.com/office/drawing/2014/main" id="{F886A143-EA43-479B-8737-19C32C26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88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Oval 55">
                <a:extLst>
                  <a:ext uri="{FF2B5EF4-FFF2-40B4-BE49-F238E27FC236}">
                    <a16:creationId xmlns:a16="http://schemas.microsoft.com/office/drawing/2014/main" id="{759B7234-B407-4148-A338-32A0DEE7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56">
                <a:extLst>
                  <a:ext uri="{FF2B5EF4-FFF2-40B4-BE49-F238E27FC236}">
                    <a16:creationId xmlns:a16="http://schemas.microsoft.com/office/drawing/2014/main" id="{F962C8D7-D4BD-4643-B544-DF6500BAC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Oval 57">
                <a:extLst>
                  <a:ext uri="{FF2B5EF4-FFF2-40B4-BE49-F238E27FC236}">
                    <a16:creationId xmlns:a16="http://schemas.microsoft.com/office/drawing/2014/main" id="{F8AF77AB-1D3F-4A1C-A37A-8A423AD8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Oval 58">
                <a:extLst>
                  <a:ext uri="{FF2B5EF4-FFF2-40B4-BE49-F238E27FC236}">
                    <a16:creationId xmlns:a16="http://schemas.microsoft.com/office/drawing/2014/main" id="{79FAF0FE-B1D6-4221-8274-9FDDE4395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9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Oval 59">
                <a:extLst>
                  <a:ext uri="{FF2B5EF4-FFF2-40B4-BE49-F238E27FC236}">
                    <a16:creationId xmlns:a16="http://schemas.microsoft.com/office/drawing/2014/main" id="{170D457C-0E89-44E2-BA9A-523355B69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Oval 60">
                <a:extLst>
                  <a:ext uri="{FF2B5EF4-FFF2-40B4-BE49-F238E27FC236}">
                    <a16:creationId xmlns:a16="http://schemas.microsoft.com/office/drawing/2014/main" id="{169FD93E-B852-45BB-9611-5358B9262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0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61">
                <a:extLst>
                  <a:ext uri="{FF2B5EF4-FFF2-40B4-BE49-F238E27FC236}">
                    <a16:creationId xmlns:a16="http://schemas.microsoft.com/office/drawing/2014/main" id="{F878D37D-8B09-48D9-AC3E-7479DA5B2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20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62">
                <a:extLst>
                  <a:ext uri="{FF2B5EF4-FFF2-40B4-BE49-F238E27FC236}">
                    <a16:creationId xmlns:a16="http://schemas.microsoft.com/office/drawing/2014/main" id="{D0B1266B-28D7-4C7E-9C58-BCE046B7E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Oval 63">
                <a:extLst>
                  <a:ext uri="{FF2B5EF4-FFF2-40B4-BE49-F238E27FC236}">
                    <a16:creationId xmlns:a16="http://schemas.microsoft.com/office/drawing/2014/main" id="{692D9ED4-75C6-4F3A-888F-108A044A8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016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Oval 64">
                <a:extLst>
                  <a:ext uri="{FF2B5EF4-FFF2-40B4-BE49-F238E27FC236}">
                    <a16:creationId xmlns:a16="http://schemas.microsoft.com/office/drawing/2014/main" id="{1AF18A0E-A84B-4CD0-BE91-9C9BBDB4E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20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Oval 65">
                <a:extLst>
                  <a:ext uri="{FF2B5EF4-FFF2-40B4-BE49-F238E27FC236}">
                    <a16:creationId xmlns:a16="http://schemas.microsoft.com/office/drawing/2014/main" id="{835AA661-1516-413B-94F4-88891A00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824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Oval 66">
                <a:extLst>
                  <a:ext uri="{FF2B5EF4-FFF2-40B4-BE49-F238E27FC236}">
                    <a16:creationId xmlns:a16="http://schemas.microsoft.com/office/drawing/2014/main" id="{469A82D2-E694-433F-9364-0C38CF8C2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28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67">
                <a:extLst>
                  <a:ext uri="{FF2B5EF4-FFF2-40B4-BE49-F238E27FC236}">
                    <a16:creationId xmlns:a16="http://schemas.microsoft.com/office/drawing/2014/main" id="{2A16CF8D-C323-4F95-A66D-BA3009A8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632"/>
                <a:ext cx="48" cy="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68">
              <a:extLst>
                <a:ext uri="{FF2B5EF4-FFF2-40B4-BE49-F238E27FC236}">
                  <a16:creationId xmlns:a16="http://schemas.microsoft.com/office/drawing/2014/main" id="{E0296D95-506F-4160-9957-D172452A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560" y="1962150"/>
              <a:ext cx="228600" cy="1752600"/>
              <a:chOff x="3874" y="1680"/>
              <a:chExt cx="144" cy="1104"/>
            </a:xfrm>
          </p:grpSpPr>
          <p:sp>
            <p:nvSpPr>
              <p:cNvPr id="118" name="Line 69">
                <a:extLst>
                  <a:ext uri="{FF2B5EF4-FFF2-40B4-BE49-F238E27FC236}">
                    <a16:creationId xmlns:a16="http://schemas.microsoft.com/office/drawing/2014/main" id="{C5A4DE6D-97FB-4B6A-9521-449C4A32C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680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70">
                <a:extLst>
                  <a:ext uri="{FF2B5EF4-FFF2-40B4-BE49-F238E27FC236}">
                    <a16:creationId xmlns:a16="http://schemas.microsoft.com/office/drawing/2014/main" id="{3B18EBC5-E1B3-4558-83E1-D61631E0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77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0" name="Line 71">
                <a:extLst>
                  <a:ext uri="{FF2B5EF4-FFF2-40B4-BE49-F238E27FC236}">
                    <a16:creationId xmlns:a16="http://schemas.microsoft.com/office/drawing/2014/main" id="{9A7C6A98-3544-4132-96EC-9B98E65BA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67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72">
                <a:extLst>
                  <a:ext uri="{FF2B5EF4-FFF2-40B4-BE49-F238E27FC236}">
                    <a16:creationId xmlns:a16="http://schemas.microsoft.com/office/drawing/2014/main" id="{3902F5A7-8D86-4BBE-8172-D36E4B8D2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58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34D0E438-419B-4D98-B6EC-F158A9417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48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C807BF80-A5FA-45BB-8B95-5D121D01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39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9BFEB115-07D3-4F71-BA6C-C4EF69D81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29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FA312EC9-FDE1-4EFF-B66D-790A4073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9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9D75287E-D8A5-47C3-9A0F-00A4E7D16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103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2D1CF212-A89C-4679-81BF-E99E385A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2007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ECC95CF7-DB04-4908-B085-39870585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91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7DF26D98-4C33-472E-94A0-3380CDE7D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81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A4B9E102-66E3-4406-9E8F-3B37C733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4" y="1719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C1CB4800-CE13-448F-87CF-89E85C34F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72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Line 83">
                <a:extLst>
                  <a:ext uri="{FF2B5EF4-FFF2-40B4-BE49-F238E27FC236}">
                    <a16:creationId xmlns:a16="http://schemas.microsoft.com/office/drawing/2014/main" id="{23CB4066-DD5C-4094-9E1F-1F4B7946C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63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Line 84">
                <a:extLst>
                  <a:ext uri="{FF2B5EF4-FFF2-40B4-BE49-F238E27FC236}">
                    <a16:creationId xmlns:a16="http://schemas.microsoft.com/office/drawing/2014/main" id="{34EE98B5-0178-42EF-84DC-140DF521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53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CCA51B0D-9729-4B1A-9A8F-2A818C45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43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Line 86">
                <a:extLst>
                  <a:ext uri="{FF2B5EF4-FFF2-40B4-BE49-F238E27FC236}">
                    <a16:creationId xmlns:a16="http://schemas.microsoft.com/office/drawing/2014/main" id="{AF820EBF-9946-4E52-98F7-9AAF59C5F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34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Line 87">
                <a:extLst>
                  <a:ext uri="{FF2B5EF4-FFF2-40B4-BE49-F238E27FC236}">
                    <a16:creationId xmlns:a16="http://schemas.microsoft.com/office/drawing/2014/main" id="{05D4FB8F-CCA0-41DD-831B-B46CA4F9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24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7" name="Line 88">
                <a:extLst>
                  <a:ext uri="{FF2B5EF4-FFF2-40B4-BE49-F238E27FC236}">
                    <a16:creationId xmlns:a16="http://schemas.microsoft.com/office/drawing/2014/main" id="{B338F981-0C92-4BAE-AF4C-AFDAA8DFF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151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8" name="Line 89">
                <a:extLst>
                  <a:ext uri="{FF2B5EF4-FFF2-40B4-BE49-F238E27FC236}">
                    <a16:creationId xmlns:a16="http://schemas.microsoft.com/office/drawing/2014/main" id="{C8E63EF9-D576-4BCE-BE68-2CE9F2AF1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2055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Line 90">
                <a:extLst>
                  <a:ext uri="{FF2B5EF4-FFF2-40B4-BE49-F238E27FC236}">
                    <a16:creationId xmlns:a16="http://schemas.microsoft.com/office/drawing/2014/main" id="{0F0A2318-00E7-4314-9BBF-077597AD5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959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0" name="Line 91">
                <a:extLst>
                  <a:ext uri="{FF2B5EF4-FFF2-40B4-BE49-F238E27FC236}">
                    <a16:creationId xmlns:a16="http://schemas.microsoft.com/office/drawing/2014/main" id="{8BE74D64-3E65-40FA-9D9C-E0E91D4C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863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Line 92">
                <a:extLst>
                  <a:ext uri="{FF2B5EF4-FFF2-40B4-BE49-F238E27FC236}">
                    <a16:creationId xmlns:a16="http://schemas.microsoft.com/office/drawing/2014/main" id="{4BDD24F5-3CE9-4AA4-849F-C0582D1A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0" y="1767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42" name="Picture 93">
              <a:extLst>
                <a:ext uri="{FF2B5EF4-FFF2-40B4-BE49-F238E27FC236}">
                  <a16:creationId xmlns:a16="http://schemas.microsoft.com/office/drawing/2014/main" id="{F646726D-8E5F-4373-81AD-296EB796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70960" y="1939925"/>
              <a:ext cx="193675" cy="2449513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sp>
          <p:nvSpPr>
            <p:cNvPr id="143" name="Text Box 94">
              <a:extLst>
                <a:ext uri="{FF2B5EF4-FFF2-40B4-BE49-F238E27FC236}">
                  <a16:creationId xmlns:a16="http://schemas.microsoft.com/office/drawing/2014/main" id="{12E09099-77F8-4C5F-AA80-73716B57C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60" y="2166937"/>
              <a:ext cx="1616075" cy="10064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Holes to choose the dose</a:t>
              </a: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4CFC3D56-1371-40EE-9FAB-37C00217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3" y="2508250"/>
              <a:ext cx="3897312" cy="1741488"/>
            </a:xfrm>
            <a:custGeom>
              <a:avLst/>
              <a:gdLst/>
              <a:ahLst/>
              <a:cxnLst>
                <a:cxn ang="0">
                  <a:pos x="1350" y="16"/>
                </a:cxn>
                <a:cxn ang="0">
                  <a:pos x="837" y="1081"/>
                </a:cxn>
                <a:cxn ang="0">
                  <a:pos x="2455" y="458"/>
                </a:cxn>
              </a:cxnLst>
              <a:rect l="0" t="0" r="r" b="b"/>
              <a:pathLst>
                <a:path w="2455" h="1097">
                  <a:moveTo>
                    <a:pt x="1350" y="16"/>
                  </a:moveTo>
                  <a:cubicBezTo>
                    <a:pt x="672" y="0"/>
                    <a:pt x="0" y="1065"/>
                    <a:pt x="837" y="1081"/>
                  </a:cubicBezTo>
                  <a:cubicBezTo>
                    <a:pt x="1942" y="1097"/>
                    <a:pt x="1147" y="455"/>
                    <a:pt x="2455" y="458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8" name="Text Box 99">
              <a:extLst>
                <a:ext uri="{FF2B5EF4-FFF2-40B4-BE49-F238E27FC236}">
                  <a16:creationId xmlns:a16="http://schemas.microsoft.com/office/drawing/2014/main" id="{F40A6789-9D68-4273-84DD-3A337FB4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6" y="1025191"/>
              <a:ext cx="1716088" cy="707886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 from the stock tank</a:t>
              </a:r>
            </a:p>
          </p:txBody>
        </p:sp>
        <p:sp>
          <p:nvSpPr>
            <p:cNvPr id="149" name="Text Box 100">
              <a:extLst>
                <a:ext uri="{FF2B5EF4-FFF2-40B4-BE49-F238E27FC236}">
                  <a16:creationId xmlns:a16="http://schemas.microsoft.com/office/drawing/2014/main" id="{AC0D2DED-26C3-40CB-99AF-5036D0E0F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9985" y="50800"/>
              <a:ext cx="14224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vent</a:t>
              </a:r>
            </a:p>
          </p:txBody>
        </p:sp>
        <p:sp>
          <p:nvSpPr>
            <p:cNvPr id="150" name="Line 101">
              <a:extLst>
                <a:ext uri="{FF2B5EF4-FFF2-40B4-BE49-F238E27FC236}">
                  <a16:creationId xmlns:a16="http://schemas.microsoft.com/office/drawing/2014/main" id="{AC30427B-0E11-4423-9AD2-182942609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7165" y="1435100"/>
              <a:ext cx="105980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1" name="Text Box 102">
              <a:extLst>
                <a:ext uri="{FF2B5EF4-FFF2-40B4-BE49-F238E27FC236}">
                  <a16:creationId xmlns:a16="http://schemas.microsoft.com/office/drawing/2014/main" id="{5A49F5E6-D9E7-49B2-8455-CE2A3F7A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973" y="5543550"/>
              <a:ext cx="1277937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water</a:t>
              </a:r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D738AC49-1DFB-443F-83CA-F897E16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48" y="5708650"/>
              <a:ext cx="1223962" cy="427038"/>
            </a:xfrm>
            <a:custGeom>
              <a:avLst/>
              <a:gdLst/>
              <a:ahLst/>
              <a:cxnLst>
                <a:cxn ang="0">
                  <a:pos x="771" y="0"/>
                </a:cxn>
                <a:cxn ang="0">
                  <a:pos x="186" y="65"/>
                </a:cxn>
                <a:cxn ang="0">
                  <a:pos x="0" y="269"/>
                </a:cxn>
              </a:cxnLst>
              <a:rect l="0" t="0" r="r" b="b"/>
              <a:pathLst>
                <a:path w="771" h="269">
                  <a:moveTo>
                    <a:pt x="771" y="0"/>
                  </a:moveTo>
                  <a:cubicBezTo>
                    <a:pt x="674" y="11"/>
                    <a:pt x="315" y="20"/>
                    <a:pt x="186" y="65"/>
                  </a:cubicBezTo>
                  <a:cubicBezTo>
                    <a:pt x="57" y="110"/>
                    <a:pt x="39" y="227"/>
                    <a:pt x="0" y="269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4" name="Group 105">
              <a:extLst>
                <a:ext uri="{FF2B5EF4-FFF2-40B4-BE49-F238E27FC236}">
                  <a16:creationId xmlns:a16="http://schemas.microsoft.com/office/drawing/2014/main" id="{F5379056-135F-435D-86A4-FE1B4AF7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198" y="312738"/>
              <a:ext cx="1411287" cy="2465388"/>
              <a:chOff x="2589" y="85"/>
              <a:chExt cx="889" cy="1553"/>
            </a:xfrm>
          </p:grpSpPr>
          <p:sp>
            <p:nvSpPr>
              <p:cNvPr id="155" name="AutoShape 106">
                <a:extLst>
                  <a:ext uri="{FF2B5EF4-FFF2-40B4-BE49-F238E27FC236}">
                    <a16:creationId xmlns:a16="http://schemas.microsoft.com/office/drawing/2014/main" id="{0F637292-601D-4915-BEF5-104729FFD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84"/>
                <a:ext cx="664" cy="554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28575">
                <a:noFill/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6" name="Rectangle 107">
                <a:extLst>
                  <a:ext uri="{FF2B5EF4-FFF2-40B4-BE49-F238E27FC236}">
                    <a16:creationId xmlns:a16="http://schemas.microsoft.com/office/drawing/2014/main" id="{321AC6E4-E70E-46C4-8815-F0E9D14CB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1047"/>
                <a:ext cx="664" cy="11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7" name="AutoShape 108">
                <a:extLst>
                  <a:ext uri="{FF2B5EF4-FFF2-40B4-BE49-F238E27FC236}">
                    <a16:creationId xmlns:a16="http://schemas.microsoft.com/office/drawing/2014/main" id="{7D633226-ED87-4127-8E74-BBA4DC61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83"/>
                <a:ext cx="664" cy="1255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58" name="Picture 109" descr="Product Picture">
                <a:extLst>
                  <a:ext uri="{FF2B5EF4-FFF2-40B4-BE49-F238E27FC236}">
                    <a16:creationId xmlns:a16="http://schemas.microsoft.com/office/drawing/2014/main" id="{D4A4D9EA-E410-4E4D-96E0-B73EC42FE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0000" r="63148" b="48000"/>
              <a:stretch>
                <a:fillRect/>
              </a:stretch>
            </p:blipFill>
            <p:spPr bwMode="auto">
              <a:xfrm>
                <a:off x="2589" y="654"/>
                <a:ext cx="530" cy="460"/>
              </a:xfrm>
              <a:prstGeom prst="rect">
                <a:avLst/>
              </a:prstGeom>
              <a:noFill/>
            </p:spPr>
          </p:pic>
          <p:sp>
            <p:nvSpPr>
              <p:cNvPr id="159" name="Rectangle 110">
                <a:extLst>
                  <a:ext uri="{FF2B5EF4-FFF2-40B4-BE49-F238E27FC236}">
                    <a16:creationId xmlns:a16="http://schemas.microsoft.com/office/drawing/2014/main" id="{DAEA8FE6-2CE6-43B9-A9CD-77718124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972"/>
                <a:ext cx="56" cy="1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AutoShape 111">
                <a:extLst>
                  <a:ext uri="{FF2B5EF4-FFF2-40B4-BE49-F238E27FC236}">
                    <a16:creationId xmlns:a16="http://schemas.microsoft.com/office/drawing/2014/main" id="{2D68885A-751E-43E0-9019-3C139C8AA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012" y="944"/>
                <a:ext cx="147" cy="39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1" name="Group 112">
                <a:extLst>
                  <a:ext uri="{FF2B5EF4-FFF2-40B4-BE49-F238E27FC236}">
                    <a16:creationId xmlns:a16="http://schemas.microsoft.com/office/drawing/2014/main" id="{39CDDA1F-4897-4591-A003-74133698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60" y="276"/>
                <a:ext cx="528" cy="111"/>
                <a:chOff x="2855" y="276"/>
                <a:chExt cx="528" cy="111"/>
              </a:xfrm>
            </p:grpSpPr>
            <p:sp>
              <p:nvSpPr>
                <p:cNvPr id="167" name="Arc 113">
                  <a:extLst>
                    <a:ext uri="{FF2B5EF4-FFF2-40B4-BE49-F238E27FC236}">
                      <a16:creationId xmlns:a16="http://schemas.microsoft.com/office/drawing/2014/main" id="{F31C4A24-9DBD-4D6D-A947-0484E1B8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>
                  <a:off x="2855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Arc 114">
                  <a:extLst>
                    <a:ext uri="{FF2B5EF4-FFF2-40B4-BE49-F238E27FC236}">
                      <a16:creationId xmlns:a16="http://schemas.microsoft.com/office/drawing/2014/main" id="{2ADF8FEF-2DA7-4685-BABA-E0CF48945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3343" y="276"/>
                  <a:ext cx="40" cy="111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AutoShape 115">
                <a:extLst>
                  <a:ext uri="{FF2B5EF4-FFF2-40B4-BE49-F238E27FC236}">
                    <a16:creationId xmlns:a16="http://schemas.microsoft.com/office/drawing/2014/main" id="{58C3DD73-468A-43EC-9AEA-EC090AD70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6" y="356"/>
                <a:ext cx="576" cy="120"/>
              </a:xfrm>
              <a:custGeom>
                <a:avLst/>
                <a:gdLst>
                  <a:gd name="G0" fmla="+- 2435 0 0"/>
                  <a:gd name="G1" fmla="+- 21600 0 2435"/>
                  <a:gd name="G2" fmla="*/ 2435 1 2"/>
                  <a:gd name="G3" fmla="+- 21600 0 G2"/>
                  <a:gd name="G4" fmla="+/ 2435 21600 2"/>
                  <a:gd name="G5" fmla="+/ G1 0 2"/>
                  <a:gd name="G6" fmla="*/ 21600 21600 2435"/>
                  <a:gd name="G7" fmla="*/ G6 1 2"/>
                  <a:gd name="G8" fmla="+- 21600 0 G7"/>
                  <a:gd name="G9" fmla="*/ 21600 1 2"/>
                  <a:gd name="G10" fmla="+- 2435 0 G9"/>
                  <a:gd name="G11" fmla="?: G10 G8 0"/>
                  <a:gd name="G12" fmla="?: G10 G7 21600"/>
                  <a:gd name="T0" fmla="*/ 20382 w 21600"/>
                  <a:gd name="T1" fmla="*/ 10800 h 21600"/>
                  <a:gd name="T2" fmla="*/ 10800 w 21600"/>
                  <a:gd name="T3" fmla="*/ 21600 h 21600"/>
                  <a:gd name="T4" fmla="*/ 1218 w 21600"/>
                  <a:gd name="T5" fmla="*/ 10800 h 21600"/>
                  <a:gd name="T6" fmla="*/ 10800 w 21600"/>
                  <a:gd name="T7" fmla="*/ 0 h 21600"/>
                  <a:gd name="T8" fmla="*/ 3018 w 21600"/>
                  <a:gd name="T9" fmla="*/ 3018 h 21600"/>
                  <a:gd name="T10" fmla="*/ 18582 w 21600"/>
                  <a:gd name="T11" fmla="*/ 185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435" y="21600"/>
                    </a:lnTo>
                    <a:lnTo>
                      <a:pt x="19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3" name="Group 116">
                <a:extLst>
                  <a:ext uri="{FF2B5EF4-FFF2-40B4-BE49-F238E27FC236}">
                    <a16:creationId xmlns:a16="http://schemas.microsoft.com/office/drawing/2014/main" id="{C557B75E-A0C8-4871-9156-306CE8FBD9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5" y="172"/>
                <a:ext cx="498" cy="149"/>
                <a:chOff x="2869" y="172"/>
                <a:chExt cx="498" cy="149"/>
              </a:xfrm>
            </p:grpSpPr>
            <p:sp>
              <p:nvSpPr>
                <p:cNvPr id="165" name="Freeform 117">
                  <a:extLst>
                    <a:ext uri="{FF2B5EF4-FFF2-40B4-BE49-F238E27FC236}">
                      <a16:creationId xmlns:a16="http://schemas.microsoft.com/office/drawing/2014/main" id="{CFD36D4B-9CA0-4197-8C0B-263E2F80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10"/>
                  <a:ext cx="498" cy="111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288" y="144"/>
                    </a:cxn>
                  </a:cxnLst>
                  <a:rect l="0" t="0" r="r" b="b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Line 118">
                  <a:extLst>
                    <a:ext uri="{FF2B5EF4-FFF2-40B4-BE49-F238E27FC236}">
                      <a16:creationId xmlns:a16="http://schemas.microsoft.com/office/drawing/2014/main" id="{0F41DA31-BEA8-497E-AA00-7927A721B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172"/>
                  <a:ext cx="0" cy="8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Line 119">
                <a:extLst>
                  <a:ext uri="{FF2B5EF4-FFF2-40B4-BE49-F238E27FC236}">
                    <a16:creationId xmlns:a16="http://schemas.microsoft.com/office/drawing/2014/main" id="{997C4B5C-E37D-4816-8F42-2CB54C8E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8" y="85"/>
                <a:ext cx="370" cy="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9" name="Text Box 120">
              <a:extLst>
                <a:ext uri="{FF2B5EF4-FFF2-40B4-BE49-F238E27FC236}">
                  <a16:creationId xmlns:a16="http://schemas.microsoft.com/office/drawing/2014/main" id="{9DC9D051-D18B-43E1-A112-2672DACF4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248" y="1116013"/>
              <a:ext cx="143192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valve</a:t>
              </a:r>
            </a:p>
          </p:txBody>
        </p:sp>
        <p:sp>
          <p:nvSpPr>
            <p:cNvPr id="170" name="Line 121">
              <a:extLst>
                <a:ext uri="{FF2B5EF4-FFF2-40B4-BE49-F238E27FC236}">
                  <a16:creationId xmlns:a16="http://schemas.microsoft.com/office/drawing/2014/main" id="{133ECB87-16DD-40BA-B3CE-B8F0EDC67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310" y="1319213"/>
              <a:ext cx="1060450" cy="239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797495-F7AF-4BE1-A343-52CCEA6860F0}"/>
                </a:ext>
              </a:extLst>
            </p:cNvPr>
            <p:cNvCxnSpPr/>
            <p:nvPr/>
          </p:nvCxnSpPr>
          <p:spPr bwMode="auto">
            <a:xfrm>
              <a:off x="4218560" y="2022475"/>
              <a:ext cx="31813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2ECEBEB-22FB-4D84-BA9E-D19D4B60BB81}"/>
                </a:ext>
              </a:extLst>
            </p:cNvPr>
            <p:cNvCxnSpPr/>
            <p:nvPr/>
          </p:nvCxnSpPr>
          <p:spPr bwMode="auto">
            <a:xfrm>
              <a:off x="4942460" y="3243263"/>
              <a:ext cx="245745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030A0"/>
              </a:solidFill>
              <a:prstDash val="sysDot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FCD7B6-7FC8-43E0-9995-73EED6105158}"/>
                </a:ext>
              </a:extLst>
            </p:cNvPr>
            <p:cNvCxnSpPr/>
            <p:nvPr/>
          </p:nvCxnSpPr>
          <p:spPr bwMode="auto">
            <a:xfrm>
              <a:off x="7399910" y="2022475"/>
              <a:ext cx="0" cy="12207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68716-AD2B-4B9A-80BC-887165DE27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92" y="2425700"/>
              <a:ext cx="345650" cy="3587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0" name="Picture 1">
              <a:extLst>
                <a:ext uri="{FF2B5EF4-FFF2-40B4-BE49-F238E27FC236}">
                  <a16:creationId xmlns:a16="http://schemas.microsoft.com/office/drawing/2014/main" id="{E9A93E53-421F-4850-B074-31AF3BADD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/>
            <a:srcRect l="7357" t="3891" r="15316" b="3379"/>
            <a:stretch/>
          </p:blipFill>
          <p:spPr bwMode="auto">
            <a:xfrm>
              <a:off x="8034181" y="214374"/>
              <a:ext cx="3040456" cy="6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 Box 99">
              <a:extLst>
                <a:ext uri="{FF2B5EF4-FFF2-40B4-BE49-F238E27FC236}">
                  <a16:creationId xmlns:a16="http://schemas.microsoft.com/office/drawing/2014/main" id="{4D276A16-B25F-4590-AB61-079AC3211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959" y="4209072"/>
              <a:ext cx="1716088" cy="400110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759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0998E72-D15E-4D79-88D8-952433B025B7}"/>
              </a:ext>
            </a:extLst>
          </p:cNvPr>
          <p:cNvGrpSpPr/>
          <p:nvPr/>
        </p:nvGrpSpPr>
        <p:grpSpPr>
          <a:xfrm>
            <a:off x="1176981" y="-1068070"/>
            <a:ext cx="10022598" cy="8367981"/>
            <a:chOff x="1176981" y="-1068070"/>
            <a:chExt cx="10022598" cy="8367981"/>
          </a:xfrm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885004F4-E4FE-4AD0-B225-851BEFEDF821}"/>
                </a:ext>
              </a:extLst>
            </p:cNvPr>
            <p:cNvGrpSpPr/>
            <p:nvPr/>
          </p:nvGrpSpPr>
          <p:grpSpPr>
            <a:xfrm>
              <a:off x="1843955" y="-1068070"/>
              <a:ext cx="9355624" cy="8367981"/>
              <a:chOff x="55795" y="-1819910"/>
              <a:chExt cx="9355624" cy="8367981"/>
            </a:xfrm>
          </p:grpSpPr>
          <p:sp>
            <p:nvSpPr>
              <p:cNvPr id="473" name="Rectangle 185 1">
                <a:extLst>
                  <a:ext uri="{FF2B5EF4-FFF2-40B4-BE49-F238E27FC236}">
                    <a16:creationId xmlns:a16="http://schemas.microsoft.com/office/drawing/2014/main" id="{830953B6-AC28-45B7-AEC2-564A76A8F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07" y="5391301"/>
                <a:ext cx="669676" cy="1129514"/>
              </a:xfrm>
              <a:prstGeom prst="rect">
                <a:avLst/>
              </a:prstGeom>
              <a:solidFill>
                <a:srgbClr val="8EAED2"/>
              </a:solidFill>
              <a:ln w="12700" algn="ctr">
                <a:solidFill>
                  <a:schemeClr val="bg2"/>
                </a:solidFill>
                <a:round/>
                <a:headEnd type="none" w="lg" len="med"/>
                <a:tailEnd type="none" w="lg" len="med"/>
              </a:ln>
            </p:spPr>
            <p:txBody>
              <a:bodyPr>
                <a:no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 sz="2800">
                  <a:latin typeface="Times New Roman" pitchFamily="18" charset="0"/>
                </a:endParaRPr>
              </a:p>
            </p:txBody>
          </p: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07911EB-3E10-4A75-8CCE-DEB53F7707DD}"/>
                  </a:ext>
                </a:extLst>
              </p:cNvPr>
              <p:cNvGrpSpPr/>
              <p:nvPr/>
            </p:nvGrpSpPr>
            <p:grpSpPr>
              <a:xfrm>
                <a:off x="55795" y="-1819910"/>
                <a:ext cx="9355624" cy="8367981"/>
                <a:chOff x="55795" y="-438150"/>
                <a:chExt cx="9355624" cy="8367981"/>
              </a:xfrm>
            </p:grpSpPr>
            <p:sp>
              <p:nvSpPr>
                <p:cNvPr id="238" name="Rectangle 194">
                  <a:extLst>
                    <a:ext uri="{FF2B5EF4-FFF2-40B4-BE49-F238E27FC236}">
                      <a16:creationId xmlns:a16="http://schemas.microsoft.com/office/drawing/2014/main" id="{8C1793F6-5BDD-4E96-AEBB-A0E68F78A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949" y="2886074"/>
                  <a:ext cx="209895" cy="4928616"/>
                </a:xfrm>
                <a:prstGeom prst="rect">
                  <a:avLst/>
                </a:prstGeom>
                <a:noFill/>
                <a:ln w="28575" algn="ctr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39" name="Rectangle 112 1">
                  <a:extLst>
                    <a:ext uri="{FF2B5EF4-FFF2-40B4-BE49-F238E27FC236}">
                      <a16:creationId xmlns:a16="http://schemas.microsoft.com/office/drawing/2014/main" id="{C6F5ACD1-1DF5-4E3A-9481-A28B168D8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5506" y="7271858"/>
                  <a:ext cx="201189" cy="52387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12 2">
                  <a:extLst>
                    <a:ext uri="{FF2B5EF4-FFF2-40B4-BE49-F238E27FC236}">
                      <a16:creationId xmlns:a16="http://schemas.microsoft.com/office/drawing/2014/main" id="{87AC59D1-A1C9-4312-8A3E-F6BCE59E7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106" y="6410155"/>
                  <a:ext cx="646113" cy="523875"/>
                </a:xfrm>
                <a:prstGeom prst="rect">
                  <a:avLst/>
                </a:prstGeom>
                <a:solidFill>
                  <a:srgbClr val="8EAED2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85 2">
                  <a:extLst>
                    <a:ext uri="{FF2B5EF4-FFF2-40B4-BE49-F238E27FC236}">
                      <a16:creationId xmlns:a16="http://schemas.microsoft.com/office/drawing/2014/main" id="{BF8E6E5A-0526-466A-8894-B0712E4A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4169" y="4303713"/>
                  <a:ext cx="3118239" cy="207302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242" name="Line 117 1">
                  <a:extLst>
                    <a:ext uri="{FF2B5EF4-FFF2-40B4-BE49-F238E27FC236}">
                      <a16:creationId xmlns:a16="http://schemas.microsoft.com/office/drawing/2014/main" id="{2559A852-263F-435F-99BD-107052CF5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7850" y="60381"/>
                  <a:ext cx="0" cy="41838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119">
                  <a:extLst>
                    <a:ext uri="{FF2B5EF4-FFF2-40B4-BE49-F238E27FC236}">
                      <a16:creationId xmlns:a16="http://schemas.microsoft.com/office/drawing/2014/main" id="{F4D45122-51E1-4D18-81D8-E5FB9DA79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744" y="3140075"/>
                  <a:ext cx="3328231" cy="0"/>
                </a:xfrm>
                <a:prstGeom prst="line">
                  <a:avLst/>
                </a:prstGeom>
                <a:noFill/>
                <a:ln w="57150">
                  <a:solidFill>
                    <a:srgbClr val="7030A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Line 127">
                  <a:extLst>
                    <a:ext uri="{FF2B5EF4-FFF2-40B4-BE49-F238E27FC236}">
                      <a16:creationId xmlns:a16="http://schemas.microsoft.com/office/drawing/2014/main" id="{85D18D71-B98A-46FE-9823-30D77EE5A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78238" y="39688"/>
                  <a:ext cx="4529137" cy="374650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Line 198">
                  <a:extLst>
                    <a:ext uri="{FF2B5EF4-FFF2-40B4-BE49-F238E27FC236}">
                      <a16:creationId xmlns:a16="http://schemas.microsoft.com/office/drawing/2014/main" id="{9F02CEDD-8A5F-4FBF-9FBD-369DD0F78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5900" y="1988820"/>
                  <a:ext cx="0" cy="11544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15">
                  <a:extLst>
                    <a:ext uri="{FF2B5EF4-FFF2-40B4-BE49-F238E27FC236}">
                      <a16:creationId xmlns:a16="http://schemas.microsoft.com/office/drawing/2014/main" id="{F2906380-5C03-46D6-B8CD-E47F41A3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6540" y="4149306"/>
                  <a:ext cx="822622" cy="350748"/>
                </a:xfrm>
                <a:prstGeom prst="rect">
                  <a:avLst/>
                </a:prstGeom>
                <a:solidFill>
                  <a:srgbClr val="F14343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9FF1ED10-A098-47FF-BE76-CF6922AD04F8}"/>
                    </a:ext>
                  </a:extLst>
                </p:cNvPr>
                <p:cNvGrpSpPr/>
                <p:nvPr/>
              </p:nvGrpSpPr>
              <p:grpSpPr>
                <a:xfrm>
                  <a:off x="6472238" y="4264025"/>
                  <a:ext cx="328612" cy="1816141"/>
                  <a:chOff x="6472238" y="4264025"/>
                  <a:chExt cx="328612" cy="2157413"/>
                </a:xfrm>
              </p:grpSpPr>
              <p:pic>
                <p:nvPicPr>
                  <p:cNvPr id="248" name="Picture 23 1">
                    <a:extLst>
                      <a:ext uri="{FF2B5EF4-FFF2-40B4-BE49-F238E27FC236}">
                        <a16:creationId xmlns:a16="http://schemas.microsoft.com/office/drawing/2014/main" id="{6DA64CBE-15F1-4EB9-B718-B9625CC617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/>
                  <a:srcRect/>
                  <a:stretch>
                    <a:fillRect/>
                  </a:stretch>
                </p:blipFill>
                <p:spPr bwMode="auto">
                  <a:xfrm>
                    <a:off x="6472238" y="4264025"/>
                    <a:ext cx="130175" cy="215741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grpSp>
                <p:nvGrpSpPr>
                  <p:cNvPr id="249" name="Group 24">
                    <a:extLst>
                      <a:ext uri="{FF2B5EF4-FFF2-40B4-BE49-F238E27FC236}">
                        <a16:creationId xmlns:a16="http://schemas.microsoft.com/office/drawing/2014/main" id="{B8EB0F7C-102C-4979-9653-FE5A656CD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46863" y="4275138"/>
                    <a:ext cx="153987" cy="2084387"/>
                    <a:chOff x="3703" y="1140"/>
                    <a:chExt cx="144" cy="1959"/>
                  </a:xfrm>
                </p:grpSpPr>
                <p:sp>
                  <p:nvSpPr>
                    <p:cNvPr id="250" name="Line 25">
                      <a:extLst>
                        <a:ext uri="{FF2B5EF4-FFF2-40B4-BE49-F238E27FC236}">
                          <a16:creationId xmlns:a16="http://schemas.microsoft.com/office/drawing/2014/main" id="{F4E96B9D-CAB8-401E-B024-6EAA5190CE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524"/>
                      <a:ext cx="0" cy="15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Line 26">
                      <a:extLst>
                        <a:ext uri="{FF2B5EF4-FFF2-40B4-BE49-F238E27FC236}">
                          <a16:creationId xmlns:a16="http://schemas.microsoft.com/office/drawing/2014/main" id="{B9BCEAE0-403A-4E34-929C-BC362B8EF6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61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Line 27">
                      <a:extLst>
                        <a:ext uri="{FF2B5EF4-FFF2-40B4-BE49-F238E27FC236}">
                          <a16:creationId xmlns:a16="http://schemas.microsoft.com/office/drawing/2014/main" id="{D64E1A4E-B740-480A-9188-BECDE6F096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52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Line 28">
                      <a:extLst>
                        <a:ext uri="{FF2B5EF4-FFF2-40B4-BE49-F238E27FC236}">
                          <a16:creationId xmlns:a16="http://schemas.microsoft.com/office/drawing/2014/main" id="{5FDA7D53-797F-440E-AABE-9C4DBFFBD3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42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Line 29">
                      <a:extLst>
                        <a:ext uri="{FF2B5EF4-FFF2-40B4-BE49-F238E27FC236}">
                          <a16:creationId xmlns:a16="http://schemas.microsoft.com/office/drawing/2014/main" id="{D6C5F092-A8F0-4724-A6C5-2ABE3F5A19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33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Line 30">
                      <a:extLst>
                        <a:ext uri="{FF2B5EF4-FFF2-40B4-BE49-F238E27FC236}">
                          <a16:creationId xmlns:a16="http://schemas.microsoft.com/office/drawing/2014/main" id="{C4AAA7F0-0A56-463B-9ED8-3556426DFB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Line 31">
                      <a:extLst>
                        <a:ext uri="{FF2B5EF4-FFF2-40B4-BE49-F238E27FC236}">
                          <a16:creationId xmlns:a16="http://schemas.microsoft.com/office/drawing/2014/main" id="{4B7550E8-45D1-4FF9-BA2B-98E7E6FF0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Line 32">
                      <a:extLst>
                        <a:ext uri="{FF2B5EF4-FFF2-40B4-BE49-F238E27FC236}">
                          <a16:creationId xmlns:a16="http://schemas.microsoft.com/office/drawing/2014/main" id="{CEF04618-F0F7-4FF4-8697-9230F7E305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Line 33">
                      <a:extLst>
                        <a:ext uri="{FF2B5EF4-FFF2-40B4-BE49-F238E27FC236}">
                          <a16:creationId xmlns:a16="http://schemas.microsoft.com/office/drawing/2014/main" id="{86ECBE3B-299D-4C99-8A90-EA04C23744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" name="Line 34">
                      <a:extLst>
                        <a:ext uri="{FF2B5EF4-FFF2-40B4-BE49-F238E27FC236}">
                          <a16:creationId xmlns:a16="http://schemas.microsoft.com/office/drawing/2014/main" id="{3B48BFED-5028-488E-A5EB-C7C6876C74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35">
                      <a:extLst>
                        <a:ext uri="{FF2B5EF4-FFF2-40B4-BE49-F238E27FC236}">
                          <a16:creationId xmlns:a16="http://schemas.microsoft.com/office/drawing/2014/main" id="{A0686B59-4B18-4912-A829-3CF7B1AAAF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Line 36">
                      <a:extLst>
                        <a:ext uri="{FF2B5EF4-FFF2-40B4-BE49-F238E27FC236}">
                          <a16:creationId xmlns:a16="http://schemas.microsoft.com/office/drawing/2014/main" id="{CEF65551-C90B-4EA3-A051-2F384B88E2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37">
                      <a:extLst>
                        <a:ext uri="{FF2B5EF4-FFF2-40B4-BE49-F238E27FC236}">
                          <a16:creationId xmlns:a16="http://schemas.microsoft.com/office/drawing/2014/main" id="{8C04E0AD-A18D-48B1-8A1D-A9AC1E193A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38">
                      <a:extLst>
                        <a:ext uri="{FF2B5EF4-FFF2-40B4-BE49-F238E27FC236}">
                          <a16:creationId xmlns:a16="http://schemas.microsoft.com/office/drawing/2014/main" id="{59557013-40AF-4893-8C3C-2DE3E621ED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57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39">
                      <a:extLst>
                        <a:ext uri="{FF2B5EF4-FFF2-40B4-BE49-F238E27FC236}">
                          <a16:creationId xmlns:a16="http://schemas.microsoft.com/office/drawing/2014/main" id="{30108BDB-A4BB-4E7E-B17C-FB7AB73B7E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47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40">
                      <a:extLst>
                        <a:ext uri="{FF2B5EF4-FFF2-40B4-BE49-F238E27FC236}">
                          <a16:creationId xmlns:a16="http://schemas.microsoft.com/office/drawing/2014/main" id="{46F296E5-113E-48B2-AC0E-1359D8DDF6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37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41">
                      <a:extLst>
                        <a:ext uri="{FF2B5EF4-FFF2-40B4-BE49-F238E27FC236}">
                          <a16:creationId xmlns:a16="http://schemas.microsoft.com/office/drawing/2014/main" id="{B896317A-0C54-4CBA-936B-366A1FE4CD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28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42">
                      <a:extLst>
                        <a:ext uri="{FF2B5EF4-FFF2-40B4-BE49-F238E27FC236}">
                          <a16:creationId xmlns:a16="http://schemas.microsoft.com/office/drawing/2014/main" id="{F2FBE0AB-ED3A-4F6F-AF82-9B728DD73F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43">
                      <a:extLst>
                        <a:ext uri="{FF2B5EF4-FFF2-40B4-BE49-F238E27FC236}">
                          <a16:creationId xmlns:a16="http://schemas.microsoft.com/office/drawing/2014/main" id="{6428513F-5ECA-4841-881D-2463399C24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44">
                      <a:extLst>
                        <a:ext uri="{FF2B5EF4-FFF2-40B4-BE49-F238E27FC236}">
                          <a16:creationId xmlns:a16="http://schemas.microsoft.com/office/drawing/2014/main" id="{B97BFB01-9A41-4D76-82CC-611B8F961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45">
                      <a:extLst>
                        <a:ext uri="{FF2B5EF4-FFF2-40B4-BE49-F238E27FC236}">
                          <a16:creationId xmlns:a16="http://schemas.microsoft.com/office/drawing/2014/main" id="{240E811A-3A91-41B2-819B-52CA6260B6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46">
                      <a:extLst>
                        <a:ext uri="{FF2B5EF4-FFF2-40B4-BE49-F238E27FC236}">
                          <a16:creationId xmlns:a16="http://schemas.microsoft.com/office/drawing/2014/main" id="{8CFB7C6B-79B1-448E-90E7-D7F91E0A7B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Line 47">
                      <a:extLst>
                        <a:ext uri="{FF2B5EF4-FFF2-40B4-BE49-F238E27FC236}">
                          <a16:creationId xmlns:a16="http://schemas.microsoft.com/office/drawing/2014/main" id="{7D5F3E21-1B7D-4DA7-BFD3-B723052F8F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Line 48">
                      <a:extLst>
                        <a:ext uri="{FF2B5EF4-FFF2-40B4-BE49-F238E27FC236}">
                          <a16:creationId xmlns:a16="http://schemas.microsoft.com/office/drawing/2014/main" id="{B28D799E-7881-4E74-BF50-DD1EDF982E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49">
                      <a:extLst>
                        <a:ext uri="{FF2B5EF4-FFF2-40B4-BE49-F238E27FC236}">
                          <a16:creationId xmlns:a16="http://schemas.microsoft.com/office/drawing/2014/main" id="{33C18E8F-A86D-47BA-AA13-01361345DD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7" y="1140"/>
                      <a:ext cx="0" cy="110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50">
                      <a:extLst>
                        <a:ext uri="{FF2B5EF4-FFF2-40B4-BE49-F238E27FC236}">
                          <a16:creationId xmlns:a16="http://schemas.microsoft.com/office/drawing/2014/main" id="{9B511123-1BE5-49DE-90B6-3B96649793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23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51">
                      <a:extLst>
                        <a:ext uri="{FF2B5EF4-FFF2-40B4-BE49-F238E27FC236}">
                          <a16:creationId xmlns:a16="http://schemas.microsoft.com/office/drawing/2014/main" id="{0FFEBA3B-41FC-4DF6-B657-7C97EDDA7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13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52">
                      <a:extLst>
                        <a:ext uri="{FF2B5EF4-FFF2-40B4-BE49-F238E27FC236}">
                          <a16:creationId xmlns:a16="http://schemas.microsoft.com/office/drawing/2014/main" id="{62A945A9-458F-4FA4-9F26-1192707D62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04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53">
                      <a:extLst>
                        <a:ext uri="{FF2B5EF4-FFF2-40B4-BE49-F238E27FC236}">
                          <a16:creationId xmlns:a16="http://schemas.microsoft.com/office/drawing/2014/main" id="{142A7C01-84FE-4597-910C-2B8230F4EE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94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54">
                      <a:extLst>
                        <a:ext uri="{FF2B5EF4-FFF2-40B4-BE49-F238E27FC236}">
                          <a16:creationId xmlns:a16="http://schemas.microsoft.com/office/drawing/2014/main" id="{41773346-0D8A-496E-8D51-AEDFD1898B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85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55">
                      <a:extLst>
                        <a:ext uri="{FF2B5EF4-FFF2-40B4-BE49-F238E27FC236}">
                          <a16:creationId xmlns:a16="http://schemas.microsoft.com/office/drawing/2014/main" id="{4AAF3644-4641-43B6-802F-C326A91DCA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75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56">
                      <a:extLst>
                        <a:ext uri="{FF2B5EF4-FFF2-40B4-BE49-F238E27FC236}">
                          <a16:creationId xmlns:a16="http://schemas.microsoft.com/office/drawing/2014/main" id="{7E8CD003-D5D4-4B92-B8C6-265182F813F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65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57">
                      <a:extLst>
                        <a:ext uri="{FF2B5EF4-FFF2-40B4-BE49-F238E27FC236}">
                          <a16:creationId xmlns:a16="http://schemas.microsoft.com/office/drawing/2014/main" id="{4C95A993-F7D0-499B-B985-42D64C6200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56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58">
                      <a:extLst>
                        <a:ext uri="{FF2B5EF4-FFF2-40B4-BE49-F238E27FC236}">
                          <a16:creationId xmlns:a16="http://schemas.microsoft.com/office/drawing/2014/main" id="{ABAEBB15-928E-4105-820E-25949F1C12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46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59">
                      <a:extLst>
                        <a:ext uri="{FF2B5EF4-FFF2-40B4-BE49-F238E27FC236}">
                          <a16:creationId xmlns:a16="http://schemas.microsoft.com/office/drawing/2014/main" id="{7C5D2EF8-5CBD-497C-BDE2-82110354E4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37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60">
                      <a:extLst>
                        <a:ext uri="{FF2B5EF4-FFF2-40B4-BE49-F238E27FC236}">
                          <a16:creationId xmlns:a16="http://schemas.microsoft.com/office/drawing/2014/main" id="{4CF373AB-8A92-4BE9-B29C-64A7B21100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27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61">
                      <a:extLst>
                        <a:ext uri="{FF2B5EF4-FFF2-40B4-BE49-F238E27FC236}">
                          <a16:creationId xmlns:a16="http://schemas.microsoft.com/office/drawing/2014/main" id="{5B49A8AE-5F6D-4114-94DE-425F5E31C4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117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62">
                      <a:extLst>
                        <a:ext uri="{FF2B5EF4-FFF2-40B4-BE49-F238E27FC236}">
                          <a16:creationId xmlns:a16="http://schemas.microsoft.com/office/drawing/2014/main" id="{B93905CD-594B-4F81-B2D6-569DC19E133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18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63">
                      <a:extLst>
                        <a:ext uri="{FF2B5EF4-FFF2-40B4-BE49-F238E27FC236}">
                          <a16:creationId xmlns:a16="http://schemas.microsoft.com/office/drawing/2014/main" id="{A4C2B026-F41A-49CD-8EEA-B55D34FD0A1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09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4">
                      <a:extLst>
                        <a:ext uri="{FF2B5EF4-FFF2-40B4-BE49-F238E27FC236}">
                          <a16:creationId xmlns:a16="http://schemas.microsoft.com/office/drawing/2014/main" id="{9AB1837B-F035-455F-B0CF-836D9DA7E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99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5">
                      <a:extLst>
                        <a:ext uri="{FF2B5EF4-FFF2-40B4-BE49-F238E27FC236}">
                          <a16:creationId xmlns:a16="http://schemas.microsoft.com/office/drawing/2014/main" id="{1FCCCB60-DAE6-457B-807F-64B7413263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9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6">
                      <a:extLst>
                        <a:ext uri="{FF2B5EF4-FFF2-40B4-BE49-F238E27FC236}">
                          <a16:creationId xmlns:a16="http://schemas.microsoft.com/office/drawing/2014/main" id="{E1D79A07-E6AF-4724-94AE-FCFB7355B3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80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7">
                      <a:extLst>
                        <a:ext uri="{FF2B5EF4-FFF2-40B4-BE49-F238E27FC236}">
                          <a16:creationId xmlns:a16="http://schemas.microsoft.com/office/drawing/2014/main" id="{144C33B9-E52D-458B-9193-AC71A050A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70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8">
                      <a:extLst>
                        <a:ext uri="{FF2B5EF4-FFF2-40B4-BE49-F238E27FC236}">
                          <a16:creationId xmlns:a16="http://schemas.microsoft.com/office/drawing/2014/main" id="{09D76A49-2CD9-42B7-BD6D-9729FA5FB7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61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9">
                      <a:extLst>
                        <a:ext uri="{FF2B5EF4-FFF2-40B4-BE49-F238E27FC236}">
                          <a16:creationId xmlns:a16="http://schemas.microsoft.com/office/drawing/2014/main" id="{726D0B30-DAD9-4616-B1DC-C82F9D4C62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51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70">
                      <a:extLst>
                        <a:ext uri="{FF2B5EF4-FFF2-40B4-BE49-F238E27FC236}">
                          <a16:creationId xmlns:a16="http://schemas.microsoft.com/office/drawing/2014/main" id="{589459CF-AC8A-4DE9-82F2-252F1884368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41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71">
                      <a:extLst>
                        <a:ext uri="{FF2B5EF4-FFF2-40B4-BE49-F238E27FC236}">
                          <a16:creationId xmlns:a16="http://schemas.microsoft.com/office/drawing/2014/main" id="{C0F48EE8-EC79-42BB-A16E-90B3012385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32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72">
                      <a:extLst>
                        <a:ext uri="{FF2B5EF4-FFF2-40B4-BE49-F238E27FC236}">
                          <a16:creationId xmlns:a16="http://schemas.microsoft.com/office/drawing/2014/main" id="{72F80974-50EF-40F5-B72F-49E46AA6C3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122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Line 73">
                      <a:extLst>
                        <a:ext uri="{FF2B5EF4-FFF2-40B4-BE49-F238E27FC236}">
                          <a16:creationId xmlns:a16="http://schemas.microsoft.com/office/drawing/2014/main" id="{03F81571-EB60-4CD3-BA99-930EED81A4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99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Line 74">
                      <a:extLst>
                        <a:ext uri="{FF2B5EF4-FFF2-40B4-BE49-F238E27FC236}">
                          <a16:creationId xmlns:a16="http://schemas.microsoft.com/office/drawing/2014/main" id="{168FD358-44ED-47D1-BD26-CB1B5657AC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3003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Line 75">
                      <a:extLst>
                        <a:ext uri="{FF2B5EF4-FFF2-40B4-BE49-F238E27FC236}">
                          <a16:creationId xmlns:a16="http://schemas.microsoft.com/office/drawing/2014/main" id="{B5EBF180-1766-48F7-AFCB-9299EF7278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907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76">
                      <a:extLst>
                        <a:ext uri="{FF2B5EF4-FFF2-40B4-BE49-F238E27FC236}">
                          <a16:creationId xmlns:a16="http://schemas.microsoft.com/office/drawing/2014/main" id="{8780A9F9-FEA6-4AAC-9001-90F6F9E71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811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77">
                      <a:extLst>
                        <a:ext uri="{FF2B5EF4-FFF2-40B4-BE49-F238E27FC236}">
                          <a16:creationId xmlns:a16="http://schemas.microsoft.com/office/drawing/2014/main" id="{9BC92829-570E-4170-9BC2-6ADD3C68E6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03" y="2715"/>
                      <a:ext cx="14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78">
                      <a:extLst>
                        <a:ext uri="{FF2B5EF4-FFF2-40B4-BE49-F238E27FC236}">
                          <a16:creationId xmlns:a16="http://schemas.microsoft.com/office/drawing/2014/main" id="{39ECCDB3-7624-4F1B-BA0E-4A90321A94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3051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Line 79">
                      <a:extLst>
                        <a:ext uri="{FF2B5EF4-FFF2-40B4-BE49-F238E27FC236}">
                          <a16:creationId xmlns:a16="http://schemas.microsoft.com/office/drawing/2014/main" id="{A7D1B0A7-4C83-4242-96F7-4FE1E6800A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955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Line 80">
                      <a:extLst>
                        <a:ext uri="{FF2B5EF4-FFF2-40B4-BE49-F238E27FC236}">
                          <a16:creationId xmlns:a16="http://schemas.microsoft.com/office/drawing/2014/main" id="{4B904A2F-116C-48B7-BDF3-A3FFBE8E1C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859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Line 81">
                      <a:extLst>
                        <a:ext uri="{FF2B5EF4-FFF2-40B4-BE49-F238E27FC236}">
                          <a16:creationId xmlns:a16="http://schemas.microsoft.com/office/drawing/2014/main" id="{57CD8BCE-2D6F-4554-BCCE-1E3144242C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763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Line 82">
                      <a:extLst>
                        <a:ext uri="{FF2B5EF4-FFF2-40B4-BE49-F238E27FC236}">
                          <a16:creationId xmlns:a16="http://schemas.microsoft.com/office/drawing/2014/main" id="{3D8480A1-9158-4C34-AAB1-13D63932A23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99" y="2667"/>
                      <a:ext cx="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08" name="Group 83">
                  <a:extLst>
                    <a:ext uri="{FF2B5EF4-FFF2-40B4-BE49-F238E27FC236}">
                      <a16:creationId xmlns:a16="http://schemas.microsoft.com/office/drawing/2014/main" id="{C956B0FF-40B8-4C0F-9D7B-12E72AEC04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27838" y="5943775"/>
                  <a:ext cx="620712" cy="88900"/>
                  <a:chOff x="4147" y="3703"/>
                  <a:chExt cx="391" cy="56"/>
                </a:xfrm>
              </p:grpSpPr>
              <p:sp>
                <p:nvSpPr>
                  <p:cNvPr id="309" name="Oval 84">
                    <a:extLst>
                      <a:ext uri="{FF2B5EF4-FFF2-40B4-BE49-F238E27FC236}">
                        <a16:creationId xmlns:a16="http://schemas.microsoft.com/office/drawing/2014/main" id="{E338973E-72F5-4222-AA46-1551AC238F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85">
                    <a:extLst>
                      <a:ext uri="{FF2B5EF4-FFF2-40B4-BE49-F238E27FC236}">
                        <a16:creationId xmlns:a16="http://schemas.microsoft.com/office/drawing/2014/main" id="{BC98B83C-7126-43FD-9469-8E5F5347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Oval 86">
                    <a:extLst>
                      <a:ext uri="{FF2B5EF4-FFF2-40B4-BE49-F238E27FC236}">
                        <a16:creationId xmlns:a16="http://schemas.microsoft.com/office/drawing/2014/main" id="{D9791F23-C912-41AD-909C-05480FC423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Oval 87">
                    <a:extLst>
                      <a:ext uri="{FF2B5EF4-FFF2-40B4-BE49-F238E27FC236}">
                        <a16:creationId xmlns:a16="http://schemas.microsoft.com/office/drawing/2014/main" id="{CE646C9E-A1A6-4EFA-A9EE-38ADF0A3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88">
                    <a:extLst>
                      <a:ext uri="{FF2B5EF4-FFF2-40B4-BE49-F238E27FC236}">
                        <a16:creationId xmlns:a16="http://schemas.microsoft.com/office/drawing/2014/main" id="{881967F3-8DE3-42F5-8186-F00DBC57A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3703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89">
                  <a:extLst>
                    <a:ext uri="{FF2B5EF4-FFF2-40B4-BE49-F238E27FC236}">
                      <a16:creationId xmlns:a16="http://schemas.microsoft.com/office/drawing/2014/main" id="{E1C0CF88-E668-470A-A849-C49755B27A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778497"/>
                  <a:ext cx="355600" cy="88900"/>
                  <a:chOff x="4235" y="3596"/>
                  <a:chExt cx="224" cy="56"/>
                </a:xfrm>
              </p:grpSpPr>
              <p:sp>
                <p:nvSpPr>
                  <p:cNvPr id="315" name="Oval 90">
                    <a:extLst>
                      <a:ext uri="{FF2B5EF4-FFF2-40B4-BE49-F238E27FC236}">
                        <a16:creationId xmlns:a16="http://schemas.microsoft.com/office/drawing/2014/main" id="{FB00F831-C9C5-4F55-9008-75F66A88C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5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91">
                    <a:extLst>
                      <a:ext uri="{FF2B5EF4-FFF2-40B4-BE49-F238E27FC236}">
                        <a16:creationId xmlns:a16="http://schemas.microsoft.com/office/drawing/2014/main" id="{3A5BC338-6F81-43E6-AA6D-879D2739F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9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Oval 92">
                    <a:extLst>
                      <a:ext uri="{FF2B5EF4-FFF2-40B4-BE49-F238E27FC236}">
                        <a16:creationId xmlns:a16="http://schemas.microsoft.com/office/drawing/2014/main" id="{AD1989AE-6D38-4F39-8B94-43A45E9E6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359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8" name="Group 93">
                  <a:extLst>
                    <a:ext uri="{FF2B5EF4-FFF2-40B4-BE49-F238E27FC236}">
                      <a16:creationId xmlns:a16="http://schemas.microsoft.com/office/drawing/2014/main" id="{2CB54F72-B433-4AE8-A42D-5EC7BCADD3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1188" y="5613221"/>
                  <a:ext cx="355600" cy="88900"/>
                  <a:chOff x="4233" y="3461"/>
                  <a:chExt cx="224" cy="56"/>
                </a:xfrm>
              </p:grpSpPr>
              <p:sp>
                <p:nvSpPr>
                  <p:cNvPr id="319" name="Oval 94">
                    <a:extLst>
                      <a:ext uri="{FF2B5EF4-FFF2-40B4-BE49-F238E27FC236}">
                        <a16:creationId xmlns:a16="http://schemas.microsoft.com/office/drawing/2014/main" id="{859DF725-C2D9-4D2C-A91D-1AB5F3E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3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Oval 95">
                    <a:extLst>
                      <a:ext uri="{FF2B5EF4-FFF2-40B4-BE49-F238E27FC236}">
                        <a16:creationId xmlns:a16="http://schemas.microsoft.com/office/drawing/2014/main" id="{0CF90DE4-54F4-48D8-A700-40202B6DC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Oval 96">
                    <a:extLst>
                      <a:ext uri="{FF2B5EF4-FFF2-40B4-BE49-F238E27FC236}">
                        <a16:creationId xmlns:a16="http://schemas.microsoft.com/office/drawing/2014/main" id="{D71E8BF1-3DA4-4D08-95E3-F017528DB2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46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2" name="Group 97">
                  <a:extLst>
                    <a:ext uri="{FF2B5EF4-FFF2-40B4-BE49-F238E27FC236}">
                      <a16:creationId xmlns:a16="http://schemas.microsoft.com/office/drawing/2014/main" id="{80022651-1EC7-45C4-8001-6509AEAE95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447945"/>
                  <a:ext cx="222250" cy="88900"/>
                  <a:chOff x="4231" y="3326"/>
                  <a:chExt cx="140" cy="56"/>
                </a:xfrm>
              </p:grpSpPr>
              <p:sp>
                <p:nvSpPr>
                  <p:cNvPr id="323" name="Oval 98">
                    <a:extLst>
                      <a:ext uri="{FF2B5EF4-FFF2-40B4-BE49-F238E27FC236}">
                        <a16:creationId xmlns:a16="http://schemas.microsoft.com/office/drawing/2014/main" id="{1696B06C-093E-42DC-9FFD-F13A9C9B62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1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99">
                    <a:extLst>
                      <a:ext uri="{FF2B5EF4-FFF2-40B4-BE49-F238E27FC236}">
                        <a16:creationId xmlns:a16="http://schemas.microsoft.com/office/drawing/2014/main" id="{4A51D075-DBB3-4507-B9A9-A3B8EA66B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5" y="332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100">
                  <a:extLst>
                    <a:ext uri="{FF2B5EF4-FFF2-40B4-BE49-F238E27FC236}">
                      <a16:creationId xmlns:a16="http://schemas.microsoft.com/office/drawing/2014/main" id="{9AB9EEC5-4F00-4945-95DF-3099A8267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282669"/>
                  <a:ext cx="222250" cy="88900"/>
                  <a:chOff x="4229" y="3191"/>
                  <a:chExt cx="140" cy="56"/>
                </a:xfrm>
              </p:grpSpPr>
              <p:sp>
                <p:nvSpPr>
                  <p:cNvPr id="326" name="Oval 101">
                    <a:extLst>
                      <a:ext uri="{FF2B5EF4-FFF2-40B4-BE49-F238E27FC236}">
                        <a16:creationId xmlns:a16="http://schemas.microsoft.com/office/drawing/2014/main" id="{AB6C21D0-6341-4958-B21B-2E1864E1D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9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Oval 102">
                    <a:extLst>
                      <a:ext uri="{FF2B5EF4-FFF2-40B4-BE49-F238E27FC236}">
                        <a16:creationId xmlns:a16="http://schemas.microsoft.com/office/drawing/2014/main" id="{46D4893A-6E17-4558-AA52-24F299C306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3" y="3191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oup 103">
                  <a:extLst>
                    <a:ext uri="{FF2B5EF4-FFF2-40B4-BE49-F238E27FC236}">
                      <a16:creationId xmlns:a16="http://schemas.microsoft.com/office/drawing/2014/main" id="{D2E4A24C-50E3-40A5-880B-297E4FF2C0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26275" y="5117393"/>
                  <a:ext cx="222250" cy="88900"/>
                  <a:chOff x="4227" y="3056"/>
                  <a:chExt cx="140" cy="56"/>
                </a:xfrm>
              </p:grpSpPr>
              <p:sp>
                <p:nvSpPr>
                  <p:cNvPr id="329" name="Oval 104">
                    <a:extLst>
                      <a:ext uri="{FF2B5EF4-FFF2-40B4-BE49-F238E27FC236}">
                        <a16:creationId xmlns:a16="http://schemas.microsoft.com/office/drawing/2014/main" id="{A1D9D8C4-8DDC-4217-87E2-CACE123750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Oval 105">
                    <a:extLst>
                      <a:ext uri="{FF2B5EF4-FFF2-40B4-BE49-F238E27FC236}">
                        <a16:creationId xmlns:a16="http://schemas.microsoft.com/office/drawing/2014/main" id="{D5E49BC3-FD12-4AC1-B77F-28A57A9A0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1" y="3056"/>
                    <a:ext cx="56" cy="5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Oval 106">
                  <a:extLst>
                    <a:ext uri="{FF2B5EF4-FFF2-40B4-BE49-F238E27FC236}">
                      <a16:creationId xmlns:a16="http://schemas.microsoft.com/office/drawing/2014/main" id="{DD3CA165-9F89-410C-B94A-4421D6CBD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952117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Oval 107">
                  <a:extLst>
                    <a:ext uri="{FF2B5EF4-FFF2-40B4-BE49-F238E27FC236}">
                      <a16:creationId xmlns:a16="http://schemas.microsoft.com/office/drawing/2014/main" id="{32EB5294-9408-4E4E-AC70-8ACE480D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786841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Oval 108">
                  <a:extLst>
                    <a:ext uri="{FF2B5EF4-FFF2-40B4-BE49-F238E27FC236}">
                      <a16:creationId xmlns:a16="http://schemas.microsoft.com/office/drawing/2014/main" id="{CC3B1DA6-07AF-4D4F-AD44-28266AA83F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621565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Oval 109">
                  <a:extLst>
                    <a:ext uri="{FF2B5EF4-FFF2-40B4-BE49-F238E27FC236}">
                      <a16:creationId xmlns:a16="http://schemas.microsoft.com/office/drawing/2014/main" id="{77CDCF49-6F3F-49AC-AB49-4C71697F4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456289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110">
                  <a:extLst>
                    <a:ext uri="{FF2B5EF4-FFF2-40B4-BE49-F238E27FC236}">
                      <a16:creationId xmlns:a16="http://schemas.microsoft.com/office/drawing/2014/main" id="{DF72A2AD-F716-46C3-82F1-1817AFFD0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92950" y="4291013"/>
                  <a:ext cx="88900" cy="889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2118E398-F9FD-460B-8479-CEE1752FC2ED}"/>
                    </a:ext>
                  </a:extLst>
                </p:cNvPr>
                <p:cNvGrpSpPr/>
                <p:nvPr/>
              </p:nvGrpSpPr>
              <p:grpSpPr>
                <a:xfrm>
                  <a:off x="6810375" y="3333750"/>
                  <a:ext cx="663575" cy="4556125"/>
                  <a:chOff x="6810375" y="3333750"/>
                  <a:chExt cx="663575" cy="4556125"/>
                </a:xfrm>
              </p:grpSpPr>
              <p:sp>
                <p:nvSpPr>
                  <p:cNvPr id="337" name="Line 6">
                    <a:extLst>
                      <a:ext uri="{FF2B5EF4-FFF2-40B4-BE49-F238E27FC236}">
                        <a16:creationId xmlns:a16="http://schemas.microsoft.com/office/drawing/2014/main" id="{EFA898D0-6579-4A7F-96D3-557598D4A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73950" y="3333750"/>
                    <a:ext cx="0" cy="45406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27AB8E79-6397-48DA-9550-BC138BC981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810375" y="3333750"/>
                    <a:ext cx="0" cy="455612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Line 118 1">
                  <a:extLst>
                    <a:ext uri="{FF2B5EF4-FFF2-40B4-BE49-F238E27FC236}">
                      <a16:creationId xmlns:a16="http://schemas.microsoft.com/office/drawing/2014/main" id="{D78EA1CE-293B-4915-842E-EB29F3BFE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2038350"/>
                  <a:ext cx="0" cy="16954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Line 118 2">
                  <a:extLst>
                    <a:ext uri="{FF2B5EF4-FFF2-40B4-BE49-F238E27FC236}">
                      <a16:creationId xmlns:a16="http://schemas.microsoft.com/office/drawing/2014/main" id="{34A33D16-6123-4B7F-87D1-F01629C8F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191250" y="1733550"/>
                  <a:ext cx="0" cy="230505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1" name="Group 184">
                  <a:extLst>
                    <a:ext uri="{FF2B5EF4-FFF2-40B4-BE49-F238E27FC236}">
                      <a16:creationId xmlns:a16="http://schemas.microsoft.com/office/drawing/2014/main" id="{9CFE8B54-6AB5-4E3F-9624-98B57ADE14AE}"/>
                    </a:ext>
                  </a:extLst>
                </p:cNvPr>
                <p:cNvGrpSpPr/>
                <p:nvPr/>
              </p:nvGrpSpPr>
              <p:grpSpPr>
                <a:xfrm>
                  <a:off x="2957513" y="1573213"/>
                  <a:ext cx="3281362" cy="2192337"/>
                  <a:chOff x="881063" y="1573213"/>
                  <a:chExt cx="3281362" cy="2192337"/>
                </a:xfrm>
              </p:grpSpPr>
              <p:sp>
                <p:nvSpPr>
                  <p:cNvPr id="342" name="Line 130">
                    <a:extLst>
                      <a:ext uri="{FF2B5EF4-FFF2-40B4-BE49-F238E27FC236}">
                        <a16:creationId xmlns:a16="http://schemas.microsoft.com/office/drawing/2014/main" id="{D65CD18B-B3CC-417F-A294-971F5A2786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94694" y="31615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Line 131">
                    <a:extLst>
                      <a:ext uri="{FF2B5EF4-FFF2-40B4-BE49-F238E27FC236}">
                        <a16:creationId xmlns:a16="http://schemas.microsoft.com/office/drawing/2014/main" id="{433B70FB-CD33-4801-BD94-E7773314C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15344" y="30630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Line 132">
                    <a:extLst>
                      <a:ext uri="{FF2B5EF4-FFF2-40B4-BE49-F238E27FC236}">
                        <a16:creationId xmlns:a16="http://schemas.microsoft.com/office/drawing/2014/main" id="{0AB842AF-9C9F-4F5A-B51D-FC8AE2DF58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35994" y="29646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Line 133">
                    <a:extLst>
                      <a:ext uri="{FF2B5EF4-FFF2-40B4-BE49-F238E27FC236}">
                        <a16:creationId xmlns:a16="http://schemas.microsoft.com/office/drawing/2014/main" id="{F9AD55DD-B6C3-4748-B1ED-617AE61E59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356644" y="28662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Line 134">
                    <a:extLst>
                      <a:ext uri="{FF2B5EF4-FFF2-40B4-BE49-F238E27FC236}">
                        <a16:creationId xmlns:a16="http://schemas.microsoft.com/office/drawing/2014/main" id="{F9C405A9-E7DE-482F-BB54-E7CAC1773E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Line 135">
                    <a:extLst>
                      <a:ext uri="{FF2B5EF4-FFF2-40B4-BE49-F238E27FC236}">
                        <a16:creationId xmlns:a16="http://schemas.microsoft.com/office/drawing/2014/main" id="{FD110889-CEB2-4698-BCEC-CADEFE094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Line 136">
                    <a:extLst>
                      <a:ext uri="{FF2B5EF4-FFF2-40B4-BE49-F238E27FC236}">
                        <a16:creationId xmlns:a16="http://schemas.microsoft.com/office/drawing/2014/main" id="{291D91CA-A57E-4083-9B28-16E899A63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Line 137">
                    <a:extLst>
                      <a:ext uri="{FF2B5EF4-FFF2-40B4-BE49-F238E27FC236}">
                        <a16:creationId xmlns:a16="http://schemas.microsoft.com/office/drawing/2014/main" id="{DFC02159-89B7-4835-BC25-51A089F061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Line 138">
                    <a:extLst>
                      <a:ext uri="{FF2B5EF4-FFF2-40B4-BE49-F238E27FC236}">
                        <a16:creationId xmlns:a16="http://schemas.microsoft.com/office/drawing/2014/main" id="{D9939A21-3226-4EBB-AE35-49495C8BFE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Line 139">
                    <a:extLst>
                      <a:ext uri="{FF2B5EF4-FFF2-40B4-BE49-F238E27FC236}">
                        <a16:creationId xmlns:a16="http://schemas.microsoft.com/office/drawing/2014/main" id="{E4802C99-945B-47FB-A51E-CE70ACC5B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Line 140">
                    <a:extLst>
                      <a:ext uri="{FF2B5EF4-FFF2-40B4-BE49-F238E27FC236}">
                        <a16:creationId xmlns:a16="http://schemas.microsoft.com/office/drawing/2014/main" id="{AC9AEBCC-0272-422B-B713-1A57FAA54D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Line 141">
                    <a:extLst>
                      <a:ext uri="{FF2B5EF4-FFF2-40B4-BE49-F238E27FC236}">
                        <a16:creationId xmlns:a16="http://schemas.microsoft.com/office/drawing/2014/main" id="{C524BA02-AF95-4327-BFED-4F3313B300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Line 142">
                    <a:extLst>
                      <a:ext uri="{FF2B5EF4-FFF2-40B4-BE49-F238E27FC236}">
                        <a16:creationId xmlns:a16="http://schemas.microsoft.com/office/drawing/2014/main" id="{C7ADE29B-BFD9-40CE-820D-C0D6ED3385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177256" y="31710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Line 143">
                    <a:extLst>
                      <a:ext uri="{FF2B5EF4-FFF2-40B4-BE49-F238E27FC236}">
                        <a16:creationId xmlns:a16="http://schemas.microsoft.com/office/drawing/2014/main" id="{DC69A222-789D-42A4-94D7-B3E986CEC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297906" y="30726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Line 144">
                    <a:extLst>
                      <a:ext uri="{FF2B5EF4-FFF2-40B4-BE49-F238E27FC236}">
                        <a16:creationId xmlns:a16="http://schemas.microsoft.com/office/drawing/2014/main" id="{AC892225-5E94-48BD-A419-04C04BD59E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18556" y="29741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Line 145">
                    <a:extLst>
                      <a:ext uri="{FF2B5EF4-FFF2-40B4-BE49-F238E27FC236}">
                        <a16:creationId xmlns:a16="http://schemas.microsoft.com/office/drawing/2014/main" id="{410EDAC4-0B39-4686-B7E3-63F9B4313D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40794" y="28741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Line 146">
                    <a:extLst>
                      <a:ext uri="{FF2B5EF4-FFF2-40B4-BE49-F238E27FC236}">
                        <a16:creationId xmlns:a16="http://schemas.microsoft.com/office/drawing/2014/main" id="{83A923A4-2D90-48A6-B153-CECE673B4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Line 147">
                    <a:extLst>
                      <a:ext uri="{FF2B5EF4-FFF2-40B4-BE49-F238E27FC236}">
                        <a16:creationId xmlns:a16="http://schemas.microsoft.com/office/drawing/2014/main" id="{38139C46-DD47-4548-A317-F04280033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Line 148">
                    <a:extLst>
                      <a:ext uri="{FF2B5EF4-FFF2-40B4-BE49-F238E27FC236}">
                        <a16:creationId xmlns:a16="http://schemas.microsoft.com/office/drawing/2014/main" id="{DB4E82FA-20FE-4682-8F7A-30625C5A88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Line 149">
                    <a:extLst>
                      <a:ext uri="{FF2B5EF4-FFF2-40B4-BE49-F238E27FC236}">
                        <a16:creationId xmlns:a16="http://schemas.microsoft.com/office/drawing/2014/main" id="{8B2652CA-AF1D-4BD4-ACB2-5052E9AFA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Line 150">
                    <a:extLst>
                      <a:ext uri="{FF2B5EF4-FFF2-40B4-BE49-F238E27FC236}">
                        <a16:creationId xmlns:a16="http://schemas.microsoft.com/office/drawing/2014/main" id="{D7780434-59BF-433F-9AF7-15649307AA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Line 151">
                    <a:extLst>
                      <a:ext uri="{FF2B5EF4-FFF2-40B4-BE49-F238E27FC236}">
                        <a16:creationId xmlns:a16="http://schemas.microsoft.com/office/drawing/2014/main" id="{3122B659-BC13-4729-81B4-B3B47D3FF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Line 152">
                    <a:extLst>
                      <a:ext uri="{FF2B5EF4-FFF2-40B4-BE49-F238E27FC236}">
                        <a16:creationId xmlns:a16="http://schemas.microsoft.com/office/drawing/2014/main" id="{E3731359-9917-407E-94F8-DCCCCED5D2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Line 154">
                    <a:extLst>
                      <a:ext uri="{FF2B5EF4-FFF2-40B4-BE49-F238E27FC236}">
                        <a16:creationId xmlns:a16="http://schemas.microsoft.com/office/drawing/2014/main" id="{365BAB2B-3CED-4417-A688-2EE479F3D5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478881" y="27678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Line 155">
                    <a:extLst>
                      <a:ext uri="{FF2B5EF4-FFF2-40B4-BE49-F238E27FC236}">
                        <a16:creationId xmlns:a16="http://schemas.microsoft.com/office/drawing/2014/main" id="{9C7F9025-D98F-4D19-B319-53A4F3339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599531" y="26693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Line 156">
                    <a:extLst>
                      <a:ext uri="{FF2B5EF4-FFF2-40B4-BE49-F238E27FC236}">
                        <a16:creationId xmlns:a16="http://schemas.microsoft.com/office/drawing/2014/main" id="{68DE8A75-8963-4CBF-8E86-D395A99CC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20181" y="25709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Line 157">
                    <a:extLst>
                      <a:ext uri="{FF2B5EF4-FFF2-40B4-BE49-F238E27FC236}">
                        <a16:creationId xmlns:a16="http://schemas.microsoft.com/office/drawing/2014/main" id="{F376D657-6846-436E-87C8-2A18038A1A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842419" y="24725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Line 158">
                    <a:extLst>
                      <a:ext uri="{FF2B5EF4-FFF2-40B4-BE49-F238E27FC236}">
                        <a16:creationId xmlns:a16="http://schemas.microsoft.com/office/drawing/2014/main" id="{27B431B5-0E21-45E1-BE80-4F95F96296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63069" y="23741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Line 159">
                    <a:extLst>
                      <a:ext uri="{FF2B5EF4-FFF2-40B4-BE49-F238E27FC236}">
                        <a16:creationId xmlns:a16="http://schemas.microsoft.com/office/drawing/2014/main" id="{2E8160A1-F6D6-4473-B7F8-195D33C8DB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83719" y="22756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Line 160">
                    <a:extLst>
                      <a:ext uri="{FF2B5EF4-FFF2-40B4-BE49-F238E27FC236}">
                        <a16:creationId xmlns:a16="http://schemas.microsoft.com/office/drawing/2014/main" id="{9C945CE9-B6B1-4634-A216-D9B4EDC5F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05956" y="21772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Line 161">
                    <a:extLst>
                      <a:ext uri="{FF2B5EF4-FFF2-40B4-BE49-F238E27FC236}">
                        <a16:creationId xmlns:a16="http://schemas.microsoft.com/office/drawing/2014/main" id="{945FD4B5-974E-4AB0-BC64-103A0BF692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26606" y="20788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Line 162">
                    <a:extLst>
                      <a:ext uri="{FF2B5EF4-FFF2-40B4-BE49-F238E27FC236}">
                        <a16:creationId xmlns:a16="http://schemas.microsoft.com/office/drawing/2014/main" id="{9F8AC8AD-3556-41E4-B65F-FE1017652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447256" y="198040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Line 163">
                    <a:extLst>
                      <a:ext uri="{FF2B5EF4-FFF2-40B4-BE49-F238E27FC236}">
                        <a16:creationId xmlns:a16="http://schemas.microsoft.com/office/drawing/2014/main" id="{3DBB8DE4-DED0-4AA9-BAA1-837DD16E0C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67906" y="18819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Line 164">
                    <a:extLst>
                      <a:ext uri="{FF2B5EF4-FFF2-40B4-BE49-F238E27FC236}">
                        <a16:creationId xmlns:a16="http://schemas.microsoft.com/office/drawing/2014/main" id="{6181B7D5-BDF8-4208-B43C-C8F4A7EA6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90144" y="17835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Line 165">
                    <a:extLst>
                      <a:ext uri="{FF2B5EF4-FFF2-40B4-BE49-F238E27FC236}">
                        <a16:creationId xmlns:a16="http://schemas.microsoft.com/office/drawing/2014/main" id="{C54FB17F-6A43-457F-9B3A-B1CA38B10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10794" y="16851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Line 166">
                    <a:extLst>
                      <a:ext uri="{FF2B5EF4-FFF2-40B4-BE49-F238E27FC236}">
                        <a16:creationId xmlns:a16="http://schemas.microsoft.com/office/drawing/2014/main" id="{335C4E25-0F42-438F-BE40-50C48F8A0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661443" y="27773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Line 167">
                    <a:extLst>
                      <a:ext uri="{FF2B5EF4-FFF2-40B4-BE49-F238E27FC236}">
                        <a16:creationId xmlns:a16="http://schemas.microsoft.com/office/drawing/2014/main" id="{C089973B-0712-42BB-B6DD-A67FBE50D8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782093" y="26789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Line 168">
                    <a:extLst>
                      <a:ext uri="{FF2B5EF4-FFF2-40B4-BE49-F238E27FC236}">
                        <a16:creationId xmlns:a16="http://schemas.microsoft.com/office/drawing/2014/main" id="{36170912-4CF6-4142-A260-7F6E580CF1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902743" y="25804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Line 169">
                    <a:extLst>
                      <a:ext uri="{FF2B5EF4-FFF2-40B4-BE49-F238E27FC236}">
                        <a16:creationId xmlns:a16="http://schemas.microsoft.com/office/drawing/2014/main" id="{B00449B1-781D-4977-990B-76408CE15D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023394" y="24804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Line 170">
                    <a:extLst>
                      <a:ext uri="{FF2B5EF4-FFF2-40B4-BE49-F238E27FC236}">
                        <a16:creationId xmlns:a16="http://schemas.microsoft.com/office/drawing/2014/main" id="{6A3E8F59-739F-4B4A-8A22-DA88691185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144044" y="23820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Line 171">
                    <a:extLst>
                      <a:ext uri="{FF2B5EF4-FFF2-40B4-BE49-F238E27FC236}">
                        <a16:creationId xmlns:a16="http://schemas.microsoft.com/office/drawing/2014/main" id="{7B1D3759-D517-421F-A9B7-DD0A2BE64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266281" y="22852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Line 172">
                    <a:extLst>
                      <a:ext uri="{FF2B5EF4-FFF2-40B4-BE49-F238E27FC236}">
                        <a16:creationId xmlns:a16="http://schemas.microsoft.com/office/drawing/2014/main" id="{0C79CA41-BC36-4551-8A2C-1AD1D236A2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386932" y="21851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Line 173">
                    <a:extLst>
                      <a:ext uri="{FF2B5EF4-FFF2-40B4-BE49-F238E27FC236}">
                        <a16:creationId xmlns:a16="http://schemas.microsoft.com/office/drawing/2014/main" id="{AAAB719D-0EFD-4C3F-A331-9DC36CBCF2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507582" y="208676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Line 174">
                    <a:extLst>
                      <a:ext uri="{FF2B5EF4-FFF2-40B4-BE49-F238E27FC236}">
                        <a16:creationId xmlns:a16="http://schemas.microsoft.com/office/drawing/2014/main" id="{590A6392-17B4-4166-A872-C884AD7E04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628232" y="198834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Line 175">
                    <a:extLst>
                      <a:ext uri="{FF2B5EF4-FFF2-40B4-BE49-F238E27FC236}">
                        <a16:creationId xmlns:a16="http://schemas.microsoft.com/office/drawing/2014/main" id="{B86539E8-F766-4216-9354-36E68E376C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750469" y="1889919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Line 176">
                    <a:extLst>
                      <a:ext uri="{FF2B5EF4-FFF2-40B4-BE49-F238E27FC236}">
                        <a16:creationId xmlns:a16="http://schemas.microsoft.com/office/drawing/2014/main" id="{D1A33C9A-80BB-42E8-BFAA-BCDF2B63BE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3871119" y="1791494"/>
                    <a:ext cx="746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Line 177">
                    <a:extLst>
                      <a:ext uri="{FF2B5EF4-FFF2-40B4-BE49-F238E27FC236}">
                        <a16:creationId xmlns:a16="http://schemas.microsoft.com/office/drawing/2014/main" id="{CB764C24-E582-4D70-AED9-DC8812B234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388269" y="36536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Line 178">
                    <a:extLst>
                      <a:ext uri="{FF2B5EF4-FFF2-40B4-BE49-F238E27FC236}">
                        <a16:creationId xmlns:a16="http://schemas.microsoft.com/office/drawing/2014/main" id="{BAC062FF-DA14-470B-98F6-7616629585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08919" y="3556794"/>
                    <a:ext cx="22383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Line 179">
                    <a:extLst>
                      <a:ext uri="{FF2B5EF4-FFF2-40B4-BE49-F238E27FC236}">
                        <a16:creationId xmlns:a16="http://schemas.microsoft.com/office/drawing/2014/main" id="{F60EFA6B-6C24-4128-B526-D3D0E000AC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31156" y="345678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Line 180">
                    <a:extLst>
                      <a:ext uri="{FF2B5EF4-FFF2-40B4-BE49-F238E27FC236}">
                        <a16:creationId xmlns:a16="http://schemas.microsoft.com/office/drawing/2014/main" id="{3150DB95-11A3-49A3-BC8E-6A2F2B225E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751806" y="3358357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Line 181">
                    <a:extLst>
                      <a:ext uri="{FF2B5EF4-FFF2-40B4-BE49-F238E27FC236}">
                        <a16:creationId xmlns:a16="http://schemas.microsoft.com/office/drawing/2014/main" id="{B24C4C5E-D55B-4E26-8899-5983C8C9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72456" y="3259932"/>
                    <a:ext cx="223837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Line 182">
                    <a:extLst>
                      <a:ext uri="{FF2B5EF4-FFF2-40B4-BE49-F238E27FC236}">
                        <a16:creationId xmlns:a16="http://schemas.microsoft.com/office/drawing/2014/main" id="{DF6DA94E-D1F7-4057-8FC4-CBE6C1EA2D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570831" y="36631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Line 183">
                    <a:extLst>
                      <a:ext uri="{FF2B5EF4-FFF2-40B4-BE49-F238E27FC236}">
                        <a16:creationId xmlns:a16="http://schemas.microsoft.com/office/drawing/2014/main" id="{69F7D4A2-767D-459C-8193-DCA508C9B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691481" y="356473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Line 184">
                    <a:extLst>
                      <a:ext uri="{FF2B5EF4-FFF2-40B4-BE49-F238E27FC236}">
                        <a16:creationId xmlns:a16="http://schemas.microsoft.com/office/drawing/2014/main" id="{C63D7033-B193-4A4C-ABFD-865149F57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813718" y="346630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Line 185">
                    <a:extLst>
                      <a:ext uri="{FF2B5EF4-FFF2-40B4-BE49-F238E27FC236}">
                        <a16:creationId xmlns:a16="http://schemas.microsoft.com/office/drawing/2014/main" id="{1629C291-CF34-41B4-92DF-FD78C32D8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1934368" y="3367882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Line 186">
                    <a:extLst>
                      <a:ext uri="{FF2B5EF4-FFF2-40B4-BE49-F238E27FC236}">
                        <a16:creationId xmlns:a16="http://schemas.microsoft.com/office/drawing/2014/main" id="{CA381EC3-91A1-422B-882E-03C758D8B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3052331" flipH="1">
                    <a:off x="2055018" y="3269457"/>
                    <a:ext cx="746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398" name="Picture 187">
                    <a:extLst>
                      <a:ext uri="{FF2B5EF4-FFF2-40B4-BE49-F238E27FC236}">
                        <a16:creationId xmlns:a16="http://schemas.microsoft.com/office/drawing/2014/main" id="{19C7BE2B-9DF0-48B9-8FA1-06C6525D47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/>
                  <a:srcRect/>
                  <a:stretch>
                    <a:fillRect/>
                  </a:stretch>
                </p:blipFill>
                <p:spPr bwMode="auto">
                  <a:xfrm rot="3021679">
                    <a:off x="2389981" y="794545"/>
                    <a:ext cx="263525" cy="328136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</p:pic>
              <p:sp>
                <p:nvSpPr>
                  <p:cNvPr id="399" name="Oval 188">
                    <a:extLst>
                      <a:ext uri="{FF2B5EF4-FFF2-40B4-BE49-F238E27FC236}">
                        <a16:creationId xmlns:a16="http://schemas.microsoft.com/office/drawing/2014/main" id="{E6ED2BF9-F120-4C25-B1FD-7B37DD8D1D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0188" y="1685925"/>
                    <a:ext cx="88900" cy="952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158A3E97-A1CA-46A2-99CC-BE8EC84D2A47}"/>
                      </a:ext>
                    </a:extLst>
                  </p:cNvPr>
                  <p:cNvSpPr/>
                  <p:nvPr/>
                </p:nvSpPr>
                <p:spPr bwMode="auto">
                  <a:xfrm rot="19190903">
                    <a:off x="2493963" y="2663825"/>
                    <a:ext cx="557212" cy="228600"/>
                  </a:xfrm>
                  <a:prstGeom prst="rect">
                    <a:avLst/>
                  </a:prstGeom>
                  <a:solidFill>
                    <a:schemeClr val="bg2">
                      <a:lumMod val="65000"/>
                    </a:scheme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  <a:defRPr/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1" name="Oval 200">
                    <a:extLst>
                      <a:ext uri="{FF2B5EF4-FFF2-40B4-BE49-F238E27FC236}">
                        <a16:creationId xmlns:a16="http://schemas.microsoft.com/office/drawing/2014/main" id="{29B7F859-AED0-4949-A57E-10333235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19400" y="2590800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2700" algn="ctr">
                    <a:solidFill>
                      <a:srgbClr val="FF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2" name="AutoShape 10">
                  <a:extLst>
                    <a:ext uri="{FF2B5EF4-FFF2-40B4-BE49-F238E27FC236}">
                      <a16:creationId xmlns:a16="http://schemas.microsoft.com/office/drawing/2014/main" id="{2E0AD8AB-816B-41DE-947D-A4016230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964423"/>
                  <a:ext cx="514052" cy="2374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lumMod val="50000"/>
                  </a:schemeClr>
                </a:solidFill>
                <a:ln w="28575">
                  <a:noFill/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">
                  <a:extLst>
                    <a:ext uri="{FF2B5EF4-FFF2-40B4-BE49-F238E27FC236}">
                      <a16:creationId xmlns:a16="http://schemas.microsoft.com/office/drawing/2014/main" id="{906E4F5F-5F9D-4527-8B04-C1A508A6C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155" y="1913530"/>
                  <a:ext cx="514052" cy="856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AutoShape 12">
                  <a:extLst>
                    <a:ext uri="{FF2B5EF4-FFF2-40B4-BE49-F238E27FC236}">
                      <a16:creationId xmlns:a16="http://schemas.microsoft.com/office/drawing/2014/main" id="{E25DFEB6-C4F7-4C4F-86C9-FD22C0924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40999" y="1622725"/>
                  <a:ext cx="514052" cy="568762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405" name="Picture 13 1" descr="Product Picture">
                  <a:extLst>
                    <a:ext uri="{FF2B5EF4-FFF2-40B4-BE49-F238E27FC236}">
                      <a16:creationId xmlns:a16="http://schemas.microsoft.com/office/drawing/2014/main" id="{9E5C6BDA-2D5E-433E-A370-6D450D335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20000" r="63148" b="48000"/>
                <a:stretch>
                  <a:fillRect/>
                </a:stretch>
              </p:blipFill>
              <p:spPr bwMode="auto">
                <a:xfrm flipH="1">
                  <a:off x="469081" y="1629784"/>
                  <a:ext cx="411010" cy="3577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6" name="Rectangle 14 1">
                  <a:extLst>
                    <a:ext uri="{FF2B5EF4-FFF2-40B4-BE49-F238E27FC236}">
                      <a16:creationId xmlns:a16="http://schemas.microsoft.com/office/drawing/2014/main" id="{B6D0F88B-DAA1-4791-AFA6-FC0CC929A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6345" y="1877579"/>
                  <a:ext cx="42838" cy="11463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wrap="non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AutoShape 15">
                  <a:extLst>
                    <a:ext uri="{FF2B5EF4-FFF2-40B4-BE49-F238E27FC236}">
                      <a16:creationId xmlns:a16="http://schemas.microsoft.com/office/drawing/2014/main" id="{17DEA88B-282A-4401-AF3D-4E2A4E142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37814" y="1854440"/>
                  <a:ext cx="113476" cy="3021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08" name="Group 16">
                  <a:extLst>
                    <a:ext uri="{FF2B5EF4-FFF2-40B4-BE49-F238E27FC236}">
                      <a16:creationId xmlns:a16="http://schemas.microsoft.com/office/drawing/2014/main" id="{D93C0B6D-2BE8-4B2F-8AA6-DD27627AD8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73469" y="1548965"/>
                  <a:ext cx="453848" cy="85686"/>
                  <a:chOff x="2282" y="276"/>
                  <a:chExt cx="580" cy="111"/>
                </a:xfrm>
              </p:grpSpPr>
              <p:sp>
                <p:nvSpPr>
                  <p:cNvPr id="409" name="Arc 17">
                    <a:extLst>
                      <a:ext uri="{FF2B5EF4-FFF2-40B4-BE49-F238E27FC236}">
                        <a16:creationId xmlns:a16="http://schemas.microsoft.com/office/drawing/2014/main" id="{2A6AE2D5-24FF-465A-A84D-B429907F3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>
                    <a:off x="2282" y="276"/>
                    <a:ext cx="40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Arc 18">
                    <a:extLst>
                      <a:ext uri="{FF2B5EF4-FFF2-40B4-BE49-F238E27FC236}">
                        <a16:creationId xmlns:a16="http://schemas.microsoft.com/office/drawing/2014/main" id="{62D3560E-5471-4489-9360-CC8856429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2823" y="276"/>
                    <a:ext cx="39" cy="1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0 w 21600"/>
                      <a:gd name="T3" fmla="*/ 111 h 21600"/>
                      <a:gd name="T4" fmla="*/ 0 w 21600"/>
                      <a:gd name="T5" fmla="*/ 11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AutoShape 19">
                  <a:extLst>
                    <a:ext uri="{FF2B5EF4-FFF2-40B4-BE49-F238E27FC236}">
                      <a16:creationId xmlns:a16="http://schemas.microsoft.com/office/drawing/2014/main" id="{D0FC8D39-74C8-414E-ABE7-4A67CF66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280363" y="1596862"/>
                  <a:ext cx="446901" cy="92634"/>
                </a:xfrm>
                <a:custGeom>
                  <a:avLst/>
                  <a:gdLst>
                    <a:gd name="T0" fmla="*/ 364 w 21600"/>
                    <a:gd name="T1" fmla="*/ 40 h 21600"/>
                    <a:gd name="T2" fmla="*/ 193 w 21600"/>
                    <a:gd name="T3" fmla="*/ 80 h 21600"/>
                    <a:gd name="T4" fmla="*/ 22 w 21600"/>
                    <a:gd name="T5" fmla="*/ 40 h 21600"/>
                    <a:gd name="T6" fmla="*/ 193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022 w 21600"/>
                    <a:gd name="T13" fmla="*/ 2970 h 21600"/>
                    <a:gd name="T14" fmla="*/ 18578 w 21600"/>
                    <a:gd name="T15" fmla="*/ 1863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435" y="21600"/>
                      </a:lnTo>
                      <a:lnTo>
                        <a:pt x="1916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1">
                  <a:extLst>
                    <a:ext uri="{FF2B5EF4-FFF2-40B4-BE49-F238E27FC236}">
                      <a16:creationId xmlns:a16="http://schemas.microsoft.com/office/drawing/2014/main" id="{89579340-F01A-48DC-AE95-448C0F162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6758" y="1504197"/>
                  <a:ext cx="444848" cy="98240"/>
                </a:xfrm>
                <a:custGeom>
                  <a:avLst/>
                  <a:gdLst>
                    <a:gd name="T0" fmla="*/ 0 w 288"/>
                    <a:gd name="T1" fmla="*/ 144 h 144"/>
                    <a:gd name="T2" fmla="*/ 0 w 288"/>
                    <a:gd name="T3" fmla="*/ 0 h 144"/>
                    <a:gd name="T4" fmla="*/ 288 w 288"/>
                    <a:gd name="T5" fmla="*/ 0 h 144"/>
                    <a:gd name="T6" fmla="*/ 288 w 28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144"/>
                    <a:gd name="T14" fmla="*/ 288 w 28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288" y="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7">
                  <a:extLst>
                    <a:ext uri="{FF2B5EF4-FFF2-40B4-BE49-F238E27FC236}">
                      <a16:creationId xmlns:a16="http://schemas.microsoft.com/office/drawing/2014/main" id="{F503B82C-A145-4E89-BE82-A4E11B14DAE3}"/>
                    </a:ext>
                  </a:extLst>
                </p:cNvPr>
                <p:cNvSpPr/>
                <p:nvPr/>
              </p:nvSpPr>
              <p:spPr bwMode="auto">
                <a:xfrm>
                  <a:off x="4931054" y="6788037"/>
                  <a:ext cx="2223829" cy="1141794"/>
                </a:xfrm>
                <a:custGeom>
                  <a:avLst/>
                  <a:gdLst>
                    <a:gd name="connsiteX0" fmla="*/ 0 w 5310835"/>
                    <a:gd name="connsiteY0" fmla="*/ 0 h 621792"/>
                    <a:gd name="connsiteX1" fmla="*/ 5310835 w 5310835"/>
                    <a:gd name="connsiteY1" fmla="*/ 621792 h 621792"/>
                    <a:gd name="connsiteX0" fmla="*/ 0 w 5310835"/>
                    <a:gd name="connsiteY0" fmla="*/ 0 h 872947"/>
                    <a:gd name="connsiteX1" fmla="*/ 5310835 w 5310835"/>
                    <a:gd name="connsiteY1" fmla="*/ 621792 h 872947"/>
                    <a:gd name="connsiteX0" fmla="*/ 0 w 5310835"/>
                    <a:gd name="connsiteY0" fmla="*/ 0 h 1676060"/>
                    <a:gd name="connsiteX1" fmla="*/ 5310835 w 5310835"/>
                    <a:gd name="connsiteY1" fmla="*/ 621792 h 1676060"/>
                    <a:gd name="connsiteX0" fmla="*/ 0 w 5010391"/>
                    <a:gd name="connsiteY0" fmla="*/ 9224263 h 10900323"/>
                    <a:gd name="connsiteX1" fmla="*/ 5010391 w 5010391"/>
                    <a:gd name="connsiteY1" fmla="*/ 207266 h 1090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391" h="10900323">
                      <a:moveTo>
                        <a:pt x="0" y="9224263"/>
                      </a:moveTo>
                      <a:cubicBezTo>
                        <a:pt x="28543" y="10900323"/>
                        <a:pt x="3240113" y="2"/>
                        <a:pt x="5010391" y="207266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D71F92F5-FAFE-47A2-9A1C-FCDE035BFBD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11998" y="4466493"/>
                  <a:ext cx="1774302" cy="194018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15" name="Line 120">
                  <a:extLst>
                    <a:ext uri="{FF2B5EF4-FFF2-40B4-BE49-F238E27FC236}">
                      <a16:creationId xmlns:a16="http://schemas.microsoft.com/office/drawing/2014/main" id="{79A8B73F-94A3-4C0D-8F10-2ED348CC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4497" y="2001203"/>
                  <a:ext cx="968578" cy="0"/>
                </a:xfrm>
                <a:prstGeom prst="line">
                  <a:avLst/>
                </a:prstGeom>
                <a:noFill/>
                <a:ln w="57150">
                  <a:solidFill>
                    <a:srgbClr val="7030A0"/>
                  </a:solidFill>
                  <a:prstDash val="sysDot"/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9BB39C6-E07A-4F1B-A4E4-F490D026FB16}"/>
                    </a:ext>
                  </a:extLst>
                </p:cNvPr>
                <p:cNvGrpSpPr/>
                <p:nvPr/>
              </p:nvGrpSpPr>
              <p:grpSpPr>
                <a:xfrm>
                  <a:off x="6158333" y="3280412"/>
                  <a:ext cx="3253086" cy="3192577"/>
                  <a:chOff x="4081882" y="3280412"/>
                  <a:chExt cx="4638255" cy="3468369"/>
                </a:xfrm>
              </p:grpSpPr>
              <p:cxnSp>
                <p:nvCxnSpPr>
                  <p:cNvPr id="417" name="Straight Connector 187">
                    <a:extLst>
                      <a:ext uri="{FF2B5EF4-FFF2-40B4-BE49-F238E27FC236}">
                        <a16:creationId xmlns:a16="http://schemas.microsoft.com/office/drawing/2014/main" id="{BB4709BF-5660-4FAF-993A-065CAE3EC34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2370417" y="5005795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8" name="Straight Connector 189">
                    <a:extLst>
                      <a:ext uri="{FF2B5EF4-FFF2-40B4-BE49-F238E27FC236}">
                        <a16:creationId xmlns:a16="http://schemas.microsoft.com/office/drawing/2014/main" id="{37B1580C-F691-4A3A-87FA-0A76E5DBA51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983641" y="5012284"/>
                    <a:ext cx="3461880" cy="11113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  <p:cxnSp>
                <p:nvCxnSpPr>
                  <p:cNvPr id="419" name="Straight Connector 190">
                    <a:extLst>
                      <a:ext uri="{FF2B5EF4-FFF2-40B4-BE49-F238E27FC236}">
                        <a16:creationId xmlns:a16="http://schemas.microsoft.com/office/drawing/2014/main" id="{5BA9B4CA-B7C9-49A6-BBF7-D2AB47036C4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081882" y="6617357"/>
                    <a:ext cx="4635082" cy="12045"/>
                  </a:xfrm>
                  <a:prstGeom prst="line">
                    <a:avLst/>
                  </a:prstGeom>
                  <a:noFill/>
                  <a:ln w="254000" algn="ctr">
                    <a:solidFill>
                      <a:schemeClr val="bg1">
                        <a:lumMod val="50000"/>
                      </a:schemeClr>
                    </a:solidFill>
                    <a:round/>
                    <a:headEnd type="none" w="lg" len="med"/>
                    <a:tailEnd type="none" w="lg" len="med"/>
                  </a:ln>
                </p:spPr>
              </p:cxnSp>
            </p:grpSp>
            <p:sp>
              <p:nvSpPr>
                <p:cNvPr id="420" name="Trapezoid 419">
                  <a:extLst>
                    <a:ext uri="{FF2B5EF4-FFF2-40B4-BE49-F238E27FC236}">
                      <a16:creationId xmlns:a16="http://schemas.microsoft.com/office/drawing/2014/main" id="{196CDA7A-8EB4-4FBF-86F2-CB04EDE54D25}"/>
                    </a:ext>
                  </a:extLst>
                </p:cNvPr>
                <p:cNvSpPr/>
                <p:nvPr/>
              </p:nvSpPr>
              <p:spPr>
                <a:xfrm>
                  <a:off x="3486150" y="3981450"/>
                  <a:ext cx="533400" cy="213360"/>
                </a:xfrm>
                <a:prstGeom prst="trapezoi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1" name="Line 117 2">
                  <a:extLst>
                    <a:ext uri="{FF2B5EF4-FFF2-40B4-BE49-F238E27FC236}">
                      <a16:creationId xmlns:a16="http://schemas.microsoft.com/office/drawing/2014/main" id="{45F02DD2-974B-444F-84A3-70CAF2B3E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43960" y="3778568"/>
                  <a:ext cx="0" cy="267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E12C740-937A-4741-B78C-593E72245819}"/>
                    </a:ext>
                  </a:extLst>
                </p:cNvPr>
                <p:cNvGrpSpPr/>
                <p:nvPr/>
              </p:nvGrpSpPr>
              <p:grpSpPr>
                <a:xfrm>
                  <a:off x="450563" y="2180782"/>
                  <a:ext cx="96456" cy="4339450"/>
                  <a:chOff x="450563" y="2190307"/>
                  <a:chExt cx="96456" cy="4339450"/>
                </a:xfrm>
              </p:grpSpPr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85DF010B-617C-4092-8B66-450FE01903C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-1670934" y="4311804"/>
                    <a:ext cx="4339450" cy="9645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6C6ABF77-9ECA-4BDA-9E8C-BD3D2FC6BBB5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627126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008FAF4-C528-46DF-8E67-693BFFC7E948}"/>
                      </a:ext>
                    </a:extLst>
                  </p:cNvPr>
                  <p:cNvCxnSpPr/>
                  <p:nvPr/>
                </p:nvCxnSpPr>
                <p:spPr bwMode="auto">
                  <a:xfrm rot="5400000">
                    <a:off x="-1717160" y="4360032"/>
                    <a:ext cx="4339450" cy="0"/>
                  </a:xfrm>
                  <a:prstGeom prst="lin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1DAAD4C-1A68-4327-9DB1-56930937270C}"/>
                    </a:ext>
                  </a:extLst>
                </p:cNvPr>
                <p:cNvGrpSpPr/>
                <p:nvPr/>
              </p:nvGrpSpPr>
              <p:grpSpPr>
                <a:xfrm>
                  <a:off x="4090416" y="3002541"/>
                  <a:ext cx="613258" cy="3603762"/>
                  <a:chOff x="4090416" y="3002541"/>
                  <a:chExt cx="613258" cy="3603762"/>
                </a:xfrm>
              </p:grpSpPr>
              <p:sp>
                <p:nvSpPr>
                  <p:cNvPr id="427" name="Freeform 262">
                    <a:extLst>
                      <a:ext uri="{FF2B5EF4-FFF2-40B4-BE49-F238E27FC236}">
                        <a16:creationId xmlns:a16="http://schemas.microsoft.com/office/drawing/2014/main" id="{6AA2AA5C-4389-4F60-8C95-54DC2C7C9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28" name="Freeform 257">
                    <a:extLst>
                      <a:ext uri="{FF2B5EF4-FFF2-40B4-BE49-F238E27FC236}">
                        <a16:creationId xmlns:a16="http://schemas.microsoft.com/office/drawing/2014/main" id="{2B810385-2211-49A1-AF17-3D0EAF4F61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29" name="Freeform 264">
                  <a:extLst>
                    <a:ext uri="{FF2B5EF4-FFF2-40B4-BE49-F238E27FC236}">
                      <a16:creationId xmlns:a16="http://schemas.microsoft.com/office/drawing/2014/main" id="{8E74EB7C-90BA-4A1F-A4B5-3FF5BC539B72}"/>
                    </a:ext>
                  </a:extLst>
                </p:cNvPr>
                <p:cNvSpPr/>
                <p:nvPr/>
              </p:nvSpPr>
              <p:spPr bwMode="auto">
                <a:xfrm>
                  <a:off x="4686300" y="3152775"/>
                  <a:ext cx="209550" cy="4105275"/>
                </a:xfrm>
                <a:custGeom>
                  <a:avLst/>
                  <a:gdLst>
                    <a:gd name="connsiteX0" fmla="*/ 9525 w 192087"/>
                    <a:gd name="connsiteY0" fmla="*/ 0 h 3114675"/>
                    <a:gd name="connsiteX1" fmla="*/ 190500 w 192087"/>
                    <a:gd name="connsiteY1" fmla="*/ 304800 h 3114675"/>
                    <a:gd name="connsiteX2" fmla="*/ 0 w 192087"/>
                    <a:gd name="connsiteY2" fmla="*/ 1000125 h 3114675"/>
                    <a:gd name="connsiteX3" fmla="*/ 190500 w 192087"/>
                    <a:gd name="connsiteY3" fmla="*/ 1571625 h 3114675"/>
                    <a:gd name="connsiteX4" fmla="*/ 9525 w 192087"/>
                    <a:gd name="connsiteY4" fmla="*/ 2362200 h 3114675"/>
                    <a:gd name="connsiteX5" fmla="*/ 190500 w 192087"/>
                    <a:gd name="connsiteY5" fmla="*/ 3114675 h 311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087" h="3114675">
                      <a:moveTo>
                        <a:pt x="9525" y="0"/>
                      </a:moveTo>
                      <a:cubicBezTo>
                        <a:pt x="100806" y="69056"/>
                        <a:pt x="192087" y="138113"/>
                        <a:pt x="190500" y="304800"/>
                      </a:cubicBezTo>
                      <a:cubicBezTo>
                        <a:pt x="188913" y="471487"/>
                        <a:pt x="0" y="788988"/>
                        <a:pt x="0" y="1000125"/>
                      </a:cubicBezTo>
                      <a:cubicBezTo>
                        <a:pt x="0" y="1211262"/>
                        <a:pt x="188913" y="1344613"/>
                        <a:pt x="190500" y="1571625"/>
                      </a:cubicBezTo>
                      <a:cubicBezTo>
                        <a:pt x="192087" y="1798637"/>
                        <a:pt x="9525" y="2105025"/>
                        <a:pt x="9525" y="2362200"/>
                      </a:cubicBezTo>
                      <a:cubicBezTo>
                        <a:pt x="9525" y="2619375"/>
                        <a:pt x="100012" y="2867025"/>
                        <a:pt x="190500" y="311467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6B310A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384B9CD-5D32-4B47-AE4D-67BC56FEB591}"/>
                    </a:ext>
                  </a:extLst>
                </p:cNvPr>
                <p:cNvGrpSpPr/>
                <p:nvPr/>
              </p:nvGrpSpPr>
              <p:grpSpPr>
                <a:xfrm>
                  <a:off x="537882" y="60780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18E4983C-08E4-4AB0-BF1A-3073572AB6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522DF2F9-3151-4F12-97EB-88F95E1726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B8B47D6B-6CAB-4477-B8AE-568BA78883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DDE66A7C-E709-49D3-9090-E1977367094D}"/>
                    </a:ext>
                  </a:extLst>
                </p:cNvPr>
                <p:cNvGrpSpPr/>
                <p:nvPr/>
              </p:nvGrpSpPr>
              <p:grpSpPr>
                <a:xfrm>
                  <a:off x="537882" y="62304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5A4A05B7-0BDB-4644-80F1-4695D4F31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2D439B8C-BD44-4942-9646-DF65FD9B82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7E1762B0-7EEB-4B48-8BD3-C5295834959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85AF2F-BFCE-4A78-9206-D3A8FF5E589A}"/>
                    </a:ext>
                  </a:extLst>
                </p:cNvPr>
                <p:cNvGrpSpPr/>
                <p:nvPr/>
              </p:nvGrpSpPr>
              <p:grpSpPr>
                <a:xfrm>
                  <a:off x="537882" y="6382871"/>
                  <a:ext cx="3657600" cy="45719"/>
                  <a:chOff x="537882" y="6078071"/>
                  <a:chExt cx="3657600" cy="45719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B39E3351-9004-4A83-8F99-1B52CBD5C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882" y="6078071"/>
                    <a:ext cx="3657600" cy="45719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DFAC8CFE-5644-44C0-A6C3-D302B62E42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080166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2DD3D1A7-123E-4C83-A0E5-71B360CE2A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37882" y="6122841"/>
                    <a:ext cx="36576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sp>
              <p:nvSpPr>
                <p:cNvPr id="442" name="Flowchart: Collate 441">
                  <a:extLst>
                    <a:ext uri="{FF2B5EF4-FFF2-40B4-BE49-F238E27FC236}">
                      <a16:creationId xmlns:a16="http://schemas.microsoft.com/office/drawing/2014/main" id="{E1B5407E-CB01-4025-B59B-3E2FA42853BE}"/>
                    </a:ext>
                  </a:extLst>
                </p:cNvPr>
                <p:cNvSpPr/>
                <p:nvPr/>
              </p:nvSpPr>
              <p:spPr bwMode="auto">
                <a:xfrm>
                  <a:off x="419999" y="6521928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3" name="Flowchart: Collate 442">
                  <a:extLst>
                    <a:ext uri="{FF2B5EF4-FFF2-40B4-BE49-F238E27FC236}">
                      <a16:creationId xmlns:a16="http://schemas.microsoft.com/office/drawing/2014/main" id="{3345CB7E-6C15-4C77-965E-E64889A5D5A4}"/>
                    </a:ext>
                  </a:extLst>
                </p:cNvPr>
                <p:cNvSpPr/>
                <p:nvPr/>
              </p:nvSpPr>
              <p:spPr bwMode="auto">
                <a:xfrm>
                  <a:off x="4142476" y="6589502"/>
                  <a:ext cx="152400" cy="133350"/>
                </a:xfrm>
                <a:prstGeom prst="flowChartCollat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444" name="Rounded Rectangle 269">
                  <a:extLst>
                    <a:ext uri="{FF2B5EF4-FFF2-40B4-BE49-F238E27FC236}">
                      <a16:creationId xmlns:a16="http://schemas.microsoft.com/office/drawing/2014/main" id="{036E0BF5-CFFB-4834-B9BA-AFC2CD44C56C}"/>
                    </a:ext>
                  </a:extLst>
                </p:cNvPr>
                <p:cNvSpPr/>
                <p:nvPr/>
              </p:nvSpPr>
              <p:spPr bwMode="auto">
                <a:xfrm>
                  <a:off x="1733550" y="-228600"/>
                  <a:ext cx="2476500" cy="1476375"/>
                </a:xfrm>
                <a:prstGeom prst="roundRect">
                  <a:avLst/>
                </a:prstGeom>
                <a:solidFill>
                  <a:srgbClr val="6B310A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0DC5D228-B046-450A-B3D3-D3334A310199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1572366" y="498478"/>
                  <a:ext cx="666088" cy="2100882"/>
                  <a:chOff x="4090416" y="3002541"/>
                  <a:chExt cx="613258" cy="3603762"/>
                </a:xfrm>
              </p:grpSpPr>
              <p:sp>
                <p:nvSpPr>
                  <p:cNvPr id="446" name="Freeform 274">
                    <a:extLst>
                      <a:ext uri="{FF2B5EF4-FFF2-40B4-BE49-F238E27FC236}">
                        <a16:creationId xmlns:a16="http://schemas.microsoft.com/office/drawing/2014/main" id="{0F03BDA2-4D31-49F6-9B74-0CE4696F6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0416" y="3002541"/>
                    <a:ext cx="613258" cy="3603762"/>
                  </a:xfrm>
                  <a:custGeom>
                    <a:avLst/>
                    <a:gdLst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693724"/>
                      <a:gd name="connsiteY0" fmla="*/ 165811 h 4089197"/>
                      <a:gd name="connsiteX1" fmla="*/ 86563 w 693724"/>
                      <a:gd name="connsiteY1" fmla="*/ 1241146 h 4089197"/>
                      <a:gd name="connsiteX2" fmla="*/ 86563 w 693724"/>
                      <a:gd name="connsiteY2" fmla="*/ 3684423 h 4089197"/>
                      <a:gd name="connsiteX3" fmla="*/ 159715 w 693724"/>
                      <a:gd name="connsiteY3" fmla="*/ 3669792 h 4089197"/>
                      <a:gd name="connsiteX4" fmla="*/ 188976 w 693724"/>
                      <a:gd name="connsiteY4" fmla="*/ 1175309 h 4089197"/>
                      <a:gd name="connsiteX5" fmla="*/ 613258 w 693724"/>
                      <a:gd name="connsiteY5" fmla="*/ 246279 h 4089197"/>
                      <a:gd name="connsiteX6" fmla="*/ 605942 w 693724"/>
                      <a:gd name="connsiteY6" fmla="*/ 165811 h 4089197"/>
                      <a:gd name="connsiteX0" fmla="*/ 605942 w 965328"/>
                      <a:gd name="connsiteY0" fmla="*/ 84474 h 4007860"/>
                      <a:gd name="connsiteX1" fmla="*/ 86563 w 965328"/>
                      <a:gd name="connsiteY1" fmla="*/ 1159809 h 4007860"/>
                      <a:gd name="connsiteX2" fmla="*/ 86563 w 965328"/>
                      <a:gd name="connsiteY2" fmla="*/ 3603086 h 4007860"/>
                      <a:gd name="connsiteX3" fmla="*/ 159715 w 965328"/>
                      <a:gd name="connsiteY3" fmla="*/ 3588455 h 4007860"/>
                      <a:gd name="connsiteX4" fmla="*/ 188976 w 965328"/>
                      <a:gd name="connsiteY4" fmla="*/ 1093972 h 4007860"/>
                      <a:gd name="connsiteX5" fmla="*/ 613258 w 965328"/>
                      <a:gd name="connsiteY5" fmla="*/ 164942 h 4007860"/>
                      <a:gd name="connsiteX6" fmla="*/ 605942 w 96532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4007860"/>
                      <a:gd name="connsiteX1" fmla="*/ 86563 w 613258"/>
                      <a:gd name="connsiteY1" fmla="*/ 1159809 h 4007860"/>
                      <a:gd name="connsiteX2" fmla="*/ 86563 w 613258"/>
                      <a:gd name="connsiteY2" fmla="*/ 3603086 h 4007860"/>
                      <a:gd name="connsiteX3" fmla="*/ 159715 w 613258"/>
                      <a:gd name="connsiteY3" fmla="*/ 3588455 h 4007860"/>
                      <a:gd name="connsiteX4" fmla="*/ 188976 w 613258"/>
                      <a:gd name="connsiteY4" fmla="*/ 1093972 h 4007860"/>
                      <a:gd name="connsiteX5" fmla="*/ 613258 w 613258"/>
                      <a:gd name="connsiteY5" fmla="*/ 164942 h 4007860"/>
                      <a:gd name="connsiteX6" fmla="*/ 605942 w 613258"/>
                      <a:gd name="connsiteY6" fmla="*/ 84474 h 4007860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88976 w 613258"/>
                      <a:gd name="connsiteY4" fmla="*/ 1093972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  <a:gd name="connsiteX0" fmla="*/ 605942 w 613258"/>
                      <a:gd name="connsiteY0" fmla="*/ 84474 h 3603762"/>
                      <a:gd name="connsiteX1" fmla="*/ 86563 w 613258"/>
                      <a:gd name="connsiteY1" fmla="*/ 1159809 h 3603762"/>
                      <a:gd name="connsiteX2" fmla="*/ 86563 w 613258"/>
                      <a:gd name="connsiteY2" fmla="*/ 3603086 h 3603762"/>
                      <a:gd name="connsiteX3" fmla="*/ 159715 w 613258"/>
                      <a:gd name="connsiteY3" fmla="*/ 3588455 h 3603762"/>
                      <a:gd name="connsiteX4" fmla="*/ 159715 w 613258"/>
                      <a:gd name="connsiteY4" fmla="*/ 1174440 h 3603762"/>
                      <a:gd name="connsiteX5" fmla="*/ 613258 w 613258"/>
                      <a:gd name="connsiteY5" fmla="*/ 164942 h 3603762"/>
                      <a:gd name="connsiteX6" fmla="*/ 605942 w 613258"/>
                      <a:gd name="connsiteY6" fmla="*/ 84474 h 360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3258" h="3603762">
                        <a:moveTo>
                          <a:pt x="605942" y="84474"/>
                        </a:moveTo>
                        <a:cubicBezTo>
                          <a:pt x="264663" y="195964"/>
                          <a:pt x="173126" y="573374"/>
                          <a:pt x="86563" y="1159809"/>
                        </a:cubicBezTo>
                        <a:cubicBezTo>
                          <a:pt x="0" y="1746244"/>
                          <a:pt x="74371" y="3198312"/>
                          <a:pt x="86563" y="3603086"/>
                        </a:cubicBezTo>
                        <a:cubicBezTo>
                          <a:pt x="144023" y="3591400"/>
                          <a:pt x="133592" y="3603762"/>
                          <a:pt x="159715" y="3588455"/>
                        </a:cubicBezTo>
                        <a:cubicBezTo>
                          <a:pt x="176784" y="3170269"/>
                          <a:pt x="84125" y="1745025"/>
                          <a:pt x="159715" y="1174440"/>
                        </a:cubicBezTo>
                        <a:cubicBezTo>
                          <a:pt x="235305" y="603855"/>
                          <a:pt x="372967" y="198609"/>
                          <a:pt x="613258" y="164942"/>
                        </a:cubicBezTo>
                        <a:cubicBezTo>
                          <a:pt x="600052" y="0"/>
                          <a:pt x="612243" y="126893"/>
                          <a:pt x="605942" y="8447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7" name="Freeform 275">
                    <a:extLst>
                      <a:ext uri="{FF2B5EF4-FFF2-40B4-BE49-F238E27FC236}">
                        <a16:creationId xmlns:a16="http://schemas.microsoft.com/office/drawing/2014/main" id="{13E05624-205F-43DC-8C5E-6119FB6D9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55453" y="3133725"/>
                    <a:ext cx="547687" cy="3467100"/>
                  </a:xfrm>
                  <a:custGeom>
                    <a:avLst/>
                    <a:gdLst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3" fmla="*/ 547687 w 547687"/>
                      <a:gd name="connsiteY3" fmla="*/ 0 h 3467100"/>
                      <a:gd name="connsiteX0" fmla="*/ 61912 w 632370"/>
                      <a:gd name="connsiteY0" fmla="*/ 3604185 h 3604185"/>
                      <a:gd name="connsiteX1" fmla="*/ 80962 w 632370"/>
                      <a:gd name="connsiteY1" fmla="*/ 1013385 h 3604185"/>
                      <a:gd name="connsiteX2" fmla="*/ 547687 w 632370"/>
                      <a:gd name="connsiteY2" fmla="*/ 137085 h 3604185"/>
                      <a:gd name="connsiteX3" fmla="*/ 589063 w 632370"/>
                      <a:gd name="connsiteY3" fmla="*/ 190873 h 3604185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  <a:gd name="connsiteX0" fmla="*/ 30956 w 516731"/>
                      <a:gd name="connsiteY0" fmla="*/ 3467100 h 3467100"/>
                      <a:gd name="connsiteX1" fmla="*/ 50006 w 516731"/>
                      <a:gd name="connsiteY1" fmla="*/ 876300 h 3467100"/>
                      <a:gd name="connsiteX2" fmla="*/ 516731 w 516731"/>
                      <a:gd name="connsiteY2" fmla="*/ 0 h 3467100"/>
                      <a:gd name="connsiteX0" fmla="*/ 61912 w 547687"/>
                      <a:gd name="connsiteY0" fmla="*/ 3467100 h 3467100"/>
                      <a:gd name="connsiteX1" fmla="*/ 80962 w 547687"/>
                      <a:gd name="connsiteY1" fmla="*/ 876300 h 3467100"/>
                      <a:gd name="connsiteX2" fmla="*/ 547687 w 547687"/>
                      <a:gd name="connsiteY2" fmla="*/ 0 h 346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7687" h="3467100">
                        <a:moveTo>
                          <a:pt x="61912" y="3467100"/>
                        </a:moveTo>
                        <a:cubicBezTo>
                          <a:pt x="30956" y="2460625"/>
                          <a:pt x="0" y="1454150"/>
                          <a:pt x="80962" y="876300"/>
                        </a:cubicBezTo>
                        <a:cubicBezTo>
                          <a:pt x="161924" y="298450"/>
                          <a:pt x="359565" y="8821"/>
                          <a:pt x="547687" y="0"/>
                        </a:cubicBezTo>
                      </a:path>
                    </a:pathLst>
                  </a:custGeom>
                  <a:noFill/>
                  <a:ln w="127000" cap="flat" cmpd="dbl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</p:grp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B9F6F13A-2662-4DB8-BB5E-7B6B64289AC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20285" y="1091751"/>
                  <a:ext cx="34684" cy="530974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56" name="Straight Arrow Connector 455">
                  <a:extLst>
                    <a:ext uri="{FF2B5EF4-FFF2-40B4-BE49-F238E27FC236}">
                      <a16:creationId xmlns:a16="http://schemas.microsoft.com/office/drawing/2014/main" id="{058EF497-6F79-4EC8-A258-07EE8AF2B12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09717" y="5240212"/>
                  <a:ext cx="1776583" cy="209668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ED8512C1-D269-46E6-B0B1-D159232B36DF}"/>
                    </a:ext>
                  </a:extLst>
                </p:cNvPr>
                <p:cNvSpPr/>
                <p:nvPr/>
              </p:nvSpPr>
              <p:spPr bwMode="auto">
                <a:xfrm>
                  <a:off x="1466850" y="-438150"/>
                  <a:ext cx="3009900" cy="43815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0" name="Straight Arrow Connector 459">
                  <a:extLst>
                    <a:ext uri="{FF2B5EF4-FFF2-40B4-BE49-F238E27FC236}">
                      <a16:creationId xmlns:a16="http://schemas.microsoft.com/office/drawing/2014/main" id="{0DCD8D6E-913F-4955-B36E-D9105073B357}"/>
                    </a:ext>
                  </a:extLst>
                </p:cNvPr>
                <p:cNvCxnSpPr>
                  <a:cxnSpLocks/>
                  <a:endCxn id="443" idx="2"/>
                </p:cNvCxnSpPr>
                <p:nvPr/>
              </p:nvCxnSpPr>
              <p:spPr bwMode="auto">
                <a:xfrm>
                  <a:off x="2861791" y="6639172"/>
                  <a:ext cx="1356885" cy="83680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61" name="Straight Arrow Connector 460">
                  <a:extLst>
                    <a:ext uri="{FF2B5EF4-FFF2-40B4-BE49-F238E27FC236}">
                      <a16:creationId xmlns:a16="http://schemas.microsoft.com/office/drawing/2014/main" id="{A3787E27-18DD-43BC-A9BD-6A3AC65D7DFB}"/>
                    </a:ext>
                  </a:extLst>
                </p:cNvPr>
                <p:cNvCxnSpPr>
                  <a:cxnSpLocks/>
                  <a:endCxn id="442" idx="2"/>
                </p:cNvCxnSpPr>
                <p:nvPr/>
              </p:nvCxnSpPr>
              <p:spPr bwMode="auto">
                <a:xfrm flipH="1">
                  <a:off x="496199" y="6639172"/>
                  <a:ext cx="610047" cy="16106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072C9B27-B66F-4A5B-B168-16D875E87F6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120701" y="2729125"/>
                  <a:ext cx="277421" cy="187069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3E0FC1A7-BFDB-4920-B51A-883BC104ECF1}"/>
                    </a:ext>
                  </a:extLst>
                </p:cNvPr>
                <p:cNvSpPr/>
                <p:nvPr/>
              </p:nvSpPr>
              <p:spPr bwMode="auto">
                <a:xfrm>
                  <a:off x="469126" y="1415332"/>
                  <a:ext cx="45719" cy="15902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7C08FC99-0D00-4304-91BC-59C4C140489A}"/>
                    </a:ext>
                  </a:extLst>
                </p:cNvPr>
                <p:cNvCxnSpPr>
                  <a:cxnSpLocks/>
                  <a:endCxn id="412" idx="2"/>
                </p:cNvCxnSpPr>
                <p:nvPr/>
              </p:nvCxnSpPr>
              <p:spPr bwMode="auto">
                <a:xfrm>
                  <a:off x="55795" y="928824"/>
                  <a:ext cx="220963" cy="575373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4BD4439D-E0B9-435F-BC57-9FDF7574A0FB}"/>
                    </a:ext>
                  </a:extLst>
                </p:cNvPr>
                <p:cNvGrpSpPr/>
                <p:nvPr/>
              </p:nvGrpSpPr>
              <p:grpSpPr>
                <a:xfrm>
                  <a:off x="1344318" y="2356342"/>
                  <a:ext cx="382517" cy="308702"/>
                  <a:chOff x="1344318" y="2356342"/>
                  <a:chExt cx="382517" cy="308702"/>
                </a:xfrm>
              </p:grpSpPr>
              <p:sp>
                <p:nvSpPr>
                  <p:cNvPr id="468" name="Rectangle 14 2">
                    <a:extLst>
                      <a:ext uri="{FF2B5EF4-FFF2-40B4-BE49-F238E27FC236}">
                        <a16:creationId xmlns:a16="http://schemas.microsoft.com/office/drawing/2014/main" id="{1CE4FD6A-62F6-4A1B-9228-B57894F6ED54}"/>
                      </a:ext>
                    </a:extLst>
                  </p:cNvPr>
                  <p:cNvSpPr/>
                  <p:nvPr/>
                </p:nvSpPr>
                <p:spPr>
                  <a:xfrm>
                    <a:off x="1344318" y="2356342"/>
                    <a:ext cx="382517" cy="308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626" y="2413606"/>
                    <a:ext cx="260572" cy="21333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71409DED-AD0B-4383-B9DD-240E079A8E7F}"/>
                    </a:ext>
                  </a:extLst>
                </p:cNvPr>
                <p:cNvCxnSpPr>
                  <a:cxnSpLocks/>
                  <a:endCxn id="420" idx="1"/>
                </p:cNvCxnSpPr>
                <p:nvPr/>
              </p:nvCxnSpPr>
              <p:spPr bwMode="auto">
                <a:xfrm>
                  <a:off x="2867852" y="3750739"/>
                  <a:ext cx="644968" cy="337391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9317F8-AA4D-4C69-9BEB-23635FCB9A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981" y="-201449"/>
              <a:ext cx="1091048" cy="484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CF156D-9E43-4721-BDF1-8804AEBC6C8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88" y="55266"/>
              <a:ext cx="565333" cy="4815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D05FA9-3643-4781-83D6-41B24377577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98" y="-371210"/>
              <a:ext cx="2331108" cy="7243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623BDF-651A-4409-9987-32353FF6294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9" y="2815257"/>
              <a:ext cx="1759327" cy="6098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764824-EA6E-40D4-94EA-10DFA716DF9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501" y="3717851"/>
              <a:ext cx="2160053" cy="6116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335A9E3-FF8A-419C-BD5E-C2CCF70CE3A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02" y="4686409"/>
              <a:ext cx="1300601" cy="258363"/>
            </a:xfrm>
            <a:prstGeom prst="rect">
              <a:avLst/>
            </a:prstGeom>
          </p:spPr>
        </p:pic>
        <p:pic>
          <p:nvPicPr>
            <p:cNvPr id="24" name="Picture 23 2">
              <a:extLst>
                <a:ext uri="{FF2B5EF4-FFF2-40B4-BE49-F238E27FC236}">
                  <a16:creationId xmlns:a16="http://schemas.microsoft.com/office/drawing/2014/main" id="{3D180D6B-F6F1-4CA0-8E66-A8ABABB7BD2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05" y="5196671"/>
              <a:ext cx="1643327" cy="2618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78ADE9-8A43-4837-9499-244C97A05FE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32" y="5894419"/>
              <a:ext cx="1585327" cy="2618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895ED4-E975-4F91-84EA-78A87EBCF85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3">
              <a:off x="8145310" y="329489"/>
              <a:ext cx="685452" cy="20387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4729C-FC26-4098-A8D8-3349711F633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43204">
              <a:off x="6677779" y="2160326"/>
              <a:ext cx="1376177" cy="20563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8EBB7C-4414-4DE9-A9E5-19D62F4C232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505" y="2810899"/>
              <a:ext cx="589557" cy="1492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B5BB99-7FA3-496A-8DF6-45E2BBDAFCF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558" y="3583204"/>
              <a:ext cx="633576" cy="19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53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011496-5C98-4048-8FCC-389BC9FC6E27}"/>
              </a:ext>
            </a:extLst>
          </p:cNvPr>
          <p:cNvGrpSpPr/>
          <p:nvPr/>
        </p:nvGrpSpPr>
        <p:grpSpPr>
          <a:xfrm>
            <a:off x="-17838" y="-1819910"/>
            <a:ext cx="9429257" cy="8367981"/>
            <a:chOff x="-17838" y="-1819910"/>
            <a:chExt cx="9429257" cy="83679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B8523E-1BB7-477B-83FD-DE60A53D8B91}"/>
                </a:ext>
              </a:extLst>
            </p:cNvPr>
            <p:cNvGrpSpPr/>
            <p:nvPr/>
          </p:nvGrpSpPr>
          <p:grpSpPr>
            <a:xfrm>
              <a:off x="238155" y="-1819910"/>
              <a:ext cx="9173264" cy="8367981"/>
              <a:chOff x="238155" y="-1819910"/>
              <a:chExt cx="9173264" cy="836798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885004F4-E4FE-4AD0-B225-851BEFEDF821}"/>
                  </a:ext>
                </a:extLst>
              </p:cNvPr>
              <p:cNvGrpSpPr/>
              <p:nvPr/>
            </p:nvGrpSpPr>
            <p:grpSpPr>
              <a:xfrm>
                <a:off x="238155" y="-1819910"/>
                <a:ext cx="9173264" cy="8367981"/>
                <a:chOff x="238155" y="-1819910"/>
                <a:chExt cx="9173264" cy="8367981"/>
              </a:xfrm>
            </p:grpSpPr>
            <p:sp>
              <p:nvSpPr>
                <p:cNvPr id="473" name="Rectangle 185 1">
                  <a:extLst>
                    <a:ext uri="{FF2B5EF4-FFF2-40B4-BE49-F238E27FC236}">
                      <a16:creationId xmlns:a16="http://schemas.microsoft.com/office/drawing/2014/main" id="{830953B6-AC28-45B7-AEC2-564A76A8F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07" y="5391301"/>
                  <a:ext cx="669676" cy="1129514"/>
                </a:xfrm>
                <a:prstGeom prst="rect">
                  <a:avLst/>
                </a:prstGeom>
                <a:solidFill>
                  <a:srgbClr val="8EAED2"/>
                </a:solidFill>
                <a:ln w="12700" algn="ctr">
                  <a:solidFill>
                    <a:schemeClr val="bg2"/>
                  </a:solidFill>
                  <a:round/>
                  <a:headEnd type="none" w="lg" len="med"/>
                  <a:tailEnd type="none" w="lg" len="med"/>
                </a:ln>
              </p:spPr>
              <p:txBody>
                <a:bodyPr>
                  <a:no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sz="2800">
                    <a:latin typeface="Times New Roman" pitchFamily="18" charset="0"/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D07911EB-3E10-4A75-8CCE-DEB53F7707DD}"/>
                    </a:ext>
                  </a:extLst>
                </p:cNvPr>
                <p:cNvGrpSpPr/>
                <p:nvPr/>
              </p:nvGrpSpPr>
              <p:grpSpPr>
                <a:xfrm>
                  <a:off x="238155" y="-1819910"/>
                  <a:ext cx="9173264" cy="8367981"/>
                  <a:chOff x="238155" y="-438150"/>
                  <a:chExt cx="9173264" cy="8367981"/>
                </a:xfrm>
              </p:grpSpPr>
              <p:sp>
                <p:nvSpPr>
                  <p:cNvPr id="238" name="Rectangle 194">
                    <a:extLst>
                      <a:ext uri="{FF2B5EF4-FFF2-40B4-BE49-F238E27FC236}">
                        <a16:creationId xmlns:a16="http://schemas.microsoft.com/office/drawing/2014/main" id="{8C1793F6-5BDD-4E96-AEBB-A0E68F78A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9949" y="2886074"/>
                    <a:ext cx="209895" cy="4928616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39" name="Rectangle 112 1">
                    <a:extLst>
                      <a:ext uri="{FF2B5EF4-FFF2-40B4-BE49-F238E27FC236}">
                        <a16:creationId xmlns:a16="http://schemas.microsoft.com/office/drawing/2014/main" id="{C6F5ACD1-1DF5-4E3A-9481-A28B168D8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85506" y="7271858"/>
                    <a:ext cx="201189" cy="523875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112 2">
                    <a:extLst>
                      <a:ext uri="{FF2B5EF4-FFF2-40B4-BE49-F238E27FC236}">
                        <a16:creationId xmlns:a16="http://schemas.microsoft.com/office/drawing/2014/main" id="{87AC59D1-A1C9-4312-8A3E-F6BCE59E7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9106" y="6410155"/>
                    <a:ext cx="646113" cy="523875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185 2">
                    <a:extLst>
                      <a:ext uri="{FF2B5EF4-FFF2-40B4-BE49-F238E27FC236}">
                        <a16:creationId xmlns:a16="http://schemas.microsoft.com/office/drawing/2014/main" id="{BF8E6E5A-0526-466A-8894-B0712E4AB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24169" y="4303713"/>
                    <a:ext cx="3118239" cy="2073024"/>
                  </a:xfrm>
                  <a:prstGeom prst="rect">
                    <a:avLst/>
                  </a:prstGeom>
                  <a:solidFill>
                    <a:srgbClr val="8EAED2"/>
                  </a:solidFill>
                  <a:ln w="12700" algn="ctr">
                    <a:solidFill>
                      <a:schemeClr val="bg2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>
                    <a:no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sz="280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42" name="Line 117 1">
                    <a:extLst>
                      <a:ext uri="{FF2B5EF4-FFF2-40B4-BE49-F238E27FC236}">
                        <a16:creationId xmlns:a16="http://schemas.microsoft.com/office/drawing/2014/main" id="{2559A852-263F-435F-99BD-107052CF59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97850" y="60381"/>
                    <a:ext cx="0" cy="418381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Line 119">
                    <a:extLst>
                      <a:ext uri="{FF2B5EF4-FFF2-40B4-BE49-F238E27FC236}">
                        <a16:creationId xmlns:a16="http://schemas.microsoft.com/office/drawing/2014/main" id="{F4D45122-51E1-4D18-81D8-E5FB9DA79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90246" y="3140075"/>
                    <a:ext cx="3662729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Line 127">
                    <a:extLst>
                      <a:ext uri="{FF2B5EF4-FFF2-40B4-BE49-F238E27FC236}">
                        <a16:creationId xmlns:a16="http://schemas.microsoft.com/office/drawing/2014/main" id="{85D18D71-B98A-46FE-9823-30D77EE5A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78238" y="39688"/>
                    <a:ext cx="4529137" cy="374650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Line 198">
                    <a:extLst>
                      <a:ext uri="{FF2B5EF4-FFF2-40B4-BE49-F238E27FC236}">
                        <a16:creationId xmlns:a16="http://schemas.microsoft.com/office/drawing/2014/main" id="{9F02CEDD-8A5F-4FBF-9FBD-369DD0F78C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5900" y="1988820"/>
                    <a:ext cx="0" cy="11544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115">
                    <a:extLst>
                      <a:ext uri="{FF2B5EF4-FFF2-40B4-BE49-F238E27FC236}">
                        <a16:creationId xmlns:a16="http://schemas.microsoft.com/office/drawing/2014/main" id="{F2906380-5C03-46D6-B8CD-E47F41A31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6540" y="4149306"/>
                    <a:ext cx="822622" cy="350748"/>
                  </a:xfrm>
                  <a:prstGeom prst="rect">
                    <a:avLst/>
                  </a:prstGeom>
                  <a:solidFill>
                    <a:srgbClr val="F14343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9FF1ED10-A098-47FF-BE76-CF6922AD04F8}"/>
                      </a:ext>
                    </a:extLst>
                  </p:cNvPr>
                  <p:cNvGrpSpPr/>
                  <p:nvPr/>
                </p:nvGrpSpPr>
                <p:grpSpPr>
                  <a:xfrm>
                    <a:off x="6472238" y="4264025"/>
                    <a:ext cx="328612" cy="1816141"/>
                    <a:chOff x="6472238" y="4264025"/>
                    <a:chExt cx="328612" cy="2157413"/>
                  </a:xfrm>
                </p:grpSpPr>
                <p:pic>
                  <p:nvPicPr>
                    <p:cNvPr id="248" name="Picture 23">
                      <a:extLst>
                        <a:ext uri="{FF2B5EF4-FFF2-40B4-BE49-F238E27FC236}">
                          <a16:creationId xmlns:a16="http://schemas.microsoft.com/office/drawing/2014/main" id="{6DA64CBE-15F1-4EB9-B718-B9625CC617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2238" y="4264025"/>
                      <a:ext cx="130175" cy="215741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grpSp>
                  <p:nvGrpSpPr>
                    <p:cNvPr id="249" name="Group 24">
                      <a:extLst>
                        <a:ext uri="{FF2B5EF4-FFF2-40B4-BE49-F238E27FC236}">
                          <a16:creationId xmlns:a16="http://schemas.microsoft.com/office/drawing/2014/main" id="{B8EB0F7C-102C-4979-9653-FE5A656CDA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46863" y="4275138"/>
                      <a:ext cx="153987" cy="2084387"/>
                      <a:chOff x="3703" y="1140"/>
                      <a:chExt cx="144" cy="1959"/>
                    </a:xfrm>
                  </p:grpSpPr>
                  <p:sp>
                    <p:nvSpPr>
                      <p:cNvPr id="250" name="Line 25">
                        <a:extLst>
                          <a:ext uri="{FF2B5EF4-FFF2-40B4-BE49-F238E27FC236}">
                            <a16:creationId xmlns:a16="http://schemas.microsoft.com/office/drawing/2014/main" id="{F4E96B9D-CAB8-401E-B024-6EAA5190C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524"/>
                        <a:ext cx="0" cy="157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1" name="Line 26">
                        <a:extLst>
                          <a:ext uri="{FF2B5EF4-FFF2-40B4-BE49-F238E27FC236}">
                            <a16:creationId xmlns:a16="http://schemas.microsoft.com/office/drawing/2014/main" id="{B9BCEAE0-403A-4E34-929C-BC362B8EF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61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2" name="Line 27">
                        <a:extLst>
                          <a:ext uri="{FF2B5EF4-FFF2-40B4-BE49-F238E27FC236}">
                            <a16:creationId xmlns:a16="http://schemas.microsoft.com/office/drawing/2014/main" id="{D64E1A4E-B740-480A-9188-BECDE6F096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52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3" name="Line 28">
                        <a:extLst>
                          <a:ext uri="{FF2B5EF4-FFF2-40B4-BE49-F238E27FC236}">
                            <a16:creationId xmlns:a16="http://schemas.microsoft.com/office/drawing/2014/main" id="{5FDA7D53-797F-440E-AABE-9C4DBFFBD3C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42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4" name="Line 29">
                        <a:extLst>
                          <a:ext uri="{FF2B5EF4-FFF2-40B4-BE49-F238E27FC236}">
                            <a16:creationId xmlns:a16="http://schemas.microsoft.com/office/drawing/2014/main" id="{D6C5F092-A8F0-4724-A6C5-2ABE3F5A19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33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5" name="Line 30">
                        <a:extLst>
                          <a:ext uri="{FF2B5EF4-FFF2-40B4-BE49-F238E27FC236}">
                            <a16:creationId xmlns:a16="http://schemas.microsoft.com/office/drawing/2014/main" id="{C4AAA7F0-0A56-463B-9ED8-3556426DFB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" name="Line 31">
                        <a:extLst>
                          <a:ext uri="{FF2B5EF4-FFF2-40B4-BE49-F238E27FC236}">
                            <a16:creationId xmlns:a16="http://schemas.microsoft.com/office/drawing/2014/main" id="{4B7550E8-45D1-4FF9-BA2B-98E7E6FF09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7" name="Line 32">
                        <a:extLst>
                          <a:ext uri="{FF2B5EF4-FFF2-40B4-BE49-F238E27FC236}">
                            <a16:creationId xmlns:a16="http://schemas.microsoft.com/office/drawing/2014/main" id="{CEF04618-F0F7-4FF4-8697-9230F7E305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8" name="Line 33">
                        <a:extLst>
                          <a:ext uri="{FF2B5EF4-FFF2-40B4-BE49-F238E27FC236}">
                            <a16:creationId xmlns:a16="http://schemas.microsoft.com/office/drawing/2014/main" id="{86ECBE3B-299D-4C99-8A90-EA04C23744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9" name="Line 34">
                        <a:extLst>
                          <a:ext uri="{FF2B5EF4-FFF2-40B4-BE49-F238E27FC236}">
                            <a16:creationId xmlns:a16="http://schemas.microsoft.com/office/drawing/2014/main" id="{3B48BFED-5028-488E-A5EB-C7C6876C7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0" name="Line 35">
                        <a:extLst>
                          <a:ext uri="{FF2B5EF4-FFF2-40B4-BE49-F238E27FC236}">
                            <a16:creationId xmlns:a16="http://schemas.microsoft.com/office/drawing/2014/main" id="{A0686B59-4B18-4912-A829-3CF7B1AAAF0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Line 36">
                        <a:extLst>
                          <a:ext uri="{FF2B5EF4-FFF2-40B4-BE49-F238E27FC236}">
                            <a16:creationId xmlns:a16="http://schemas.microsoft.com/office/drawing/2014/main" id="{CEF65551-C90B-4EA3-A051-2F384B88E2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Line 37">
                        <a:extLst>
                          <a:ext uri="{FF2B5EF4-FFF2-40B4-BE49-F238E27FC236}">
                            <a16:creationId xmlns:a16="http://schemas.microsoft.com/office/drawing/2014/main" id="{8C04E0AD-A18D-48B1-8A1D-A9AC1E19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Line 38">
                        <a:extLst>
                          <a:ext uri="{FF2B5EF4-FFF2-40B4-BE49-F238E27FC236}">
                            <a16:creationId xmlns:a16="http://schemas.microsoft.com/office/drawing/2014/main" id="{59557013-40AF-4893-8C3C-2DE3E621ED2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57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4" name="Line 39">
                        <a:extLst>
                          <a:ext uri="{FF2B5EF4-FFF2-40B4-BE49-F238E27FC236}">
                            <a16:creationId xmlns:a16="http://schemas.microsoft.com/office/drawing/2014/main" id="{30108BDB-A4BB-4E7E-B17C-FB7AB73B7EE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47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Line 40">
                        <a:extLst>
                          <a:ext uri="{FF2B5EF4-FFF2-40B4-BE49-F238E27FC236}">
                            <a16:creationId xmlns:a16="http://schemas.microsoft.com/office/drawing/2014/main" id="{46F296E5-113E-48B2-AC0E-1359D8DDF6F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37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6" name="Line 41">
                        <a:extLst>
                          <a:ext uri="{FF2B5EF4-FFF2-40B4-BE49-F238E27FC236}">
                            <a16:creationId xmlns:a16="http://schemas.microsoft.com/office/drawing/2014/main" id="{B896317A-0C54-4CBA-936B-366A1FE4CDE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28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7" name="Line 42">
                        <a:extLst>
                          <a:ext uri="{FF2B5EF4-FFF2-40B4-BE49-F238E27FC236}">
                            <a16:creationId xmlns:a16="http://schemas.microsoft.com/office/drawing/2014/main" id="{F2FBE0AB-ED3A-4F6F-AF82-9B728DD73F7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8" name="Line 43">
                        <a:extLst>
                          <a:ext uri="{FF2B5EF4-FFF2-40B4-BE49-F238E27FC236}">
                            <a16:creationId xmlns:a16="http://schemas.microsoft.com/office/drawing/2014/main" id="{6428513F-5ECA-4841-881D-2463399C2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9" name="Line 44">
                        <a:extLst>
                          <a:ext uri="{FF2B5EF4-FFF2-40B4-BE49-F238E27FC236}">
                            <a16:creationId xmlns:a16="http://schemas.microsoft.com/office/drawing/2014/main" id="{B97BFB01-9A41-4D76-82CC-611B8F96179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0" name="Line 45">
                        <a:extLst>
                          <a:ext uri="{FF2B5EF4-FFF2-40B4-BE49-F238E27FC236}">
                            <a16:creationId xmlns:a16="http://schemas.microsoft.com/office/drawing/2014/main" id="{240E811A-3A91-41B2-819B-52CA6260B6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1" name="Line 46">
                        <a:extLst>
                          <a:ext uri="{FF2B5EF4-FFF2-40B4-BE49-F238E27FC236}">
                            <a16:creationId xmlns:a16="http://schemas.microsoft.com/office/drawing/2014/main" id="{8CFB7C6B-79B1-448E-90E7-D7F91E0A7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2" name="Line 47">
                        <a:extLst>
                          <a:ext uri="{FF2B5EF4-FFF2-40B4-BE49-F238E27FC236}">
                            <a16:creationId xmlns:a16="http://schemas.microsoft.com/office/drawing/2014/main" id="{7D5F3E21-1B7D-4DA7-BFD3-B723052F8F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3" name="Line 48">
                        <a:extLst>
                          <a:ext uri="{FF2B5EF4-FFF2-40B4-BE49-F238E27FC236}">
                            <a16:creationId xmlns:a16="http://schemas.microsoft.com/office/drawing/2014/main" id="{B28D799E-7881-4E74-BF50-DD1EDF982E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4" name="Line 49">
                        <a:extLst>
                          <a:ext uri="{FF2B5EF4-FFF2-40B4-BE49-F238E27FC236}">
                            <a16:creationId xmlns:a16="http://schemas.microsoft.com/office/drawing/2014/main" id="{33C18E8F-A86D-47BA-AA13-01361345DD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47" y="1140"/>
                        <a:ext cx="0" cy="110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5" name="Line 50">
                        <a:extLst>
                          <a:ext uri="{FF2B5EF4-FFF2-40B4-BE49-F238E27FC236}">
                            <a16:creationId xmlns:a16="http://schemas.microsoft.com/office/drawing/2014/main" id="{9B511123-1BE5-49DE-90B6-3B96649793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23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6" name="Line 51">
                        <a:extLst>
                          <a:ext uri="{FF2B5EF4-FFF2-40B4-BE49-F238E27FC236}">
                            <a16:creationId xmlns:a16="http://schemas.microsoft.com/office/drawing/2014/main" id="{0FFEBA3B-41FC-4DF6-B657-7C97EDDA7B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13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7" name="Line 52">
                        <a:extLst>
                          <a:ext uri="{FF2B5EF4-FFF2-40B4-BE49-F238E27FC236}">
                            <a16:creationId xmlns:a16="http://schemas.microsoft.com/office/drawing/2014/main" id="{62A945A9-458F-4FA4-9F26-1192707D6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04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8" name="Line 53">
                        <a:extLst>
                          <a:ext uri="{FF2B5EF4-FFF2-40B4-BE49-F238E27FC236}">
                            <a16:creationId xmlns:a16="http://schemas.microsoft.com/office/drawing/2014/main" id="{142A7C01-84FE-4597-910C-2B8230F4EEB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94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Line 54">
                        <a:extLst>
                          <a:ext uri="{FF2B5EF4-FFF2-40B4-BE49-F238E27FC236}">
                            <a16:creationId xmlns:a16="http://schemas.microsoft.com/office/drawing/2014/main" id="{41773346-0D8A-496E-8D51-AEDFD1898B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85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Line 55">
                        <a:extLst>
                          <a:ext uri="{FF2B5EF4-FFF2-40B4-BE49-F238E27FC236}">
                            <a16:creationId xmlns:a16="http://schemas.microsoft.com/office/drawing/2014/main" id="{4AAF3644-4641-43B6-802F-C326A91DCAF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75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Line 56">
                        <a:extLst>
                          <a:ext uri="{FF2B5EF4-FFF2-40B4-BE49-F238E27FC236}">
                            <a16:creationId xmlns:a16="http://schemas.microsoft.com/office/drawing/2014/main" id="{7E8CD003-D5D4-4B92-B8C6-265182F813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65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2" name="Line 57">
                        <a:extLst>
                          <a:ext uri="{FF2B5EF4-FFF2-40B4-BE49-F238E27FC236}">
                            <a16:creationId xmlns:a16="http://schemas.microsoft.com/office/drawing/2014/main" id="{4C95A993-F7D0-499B-B985-42D64C6200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56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Line 58">
                        <a:extLst>
                          <a:ext uri="{FF2B5EF4-FFF2-40B4-BE49-F238E27FC236}">
                            <a16:creationId xmlns:a16="http://schemas.microsoft.com/office/drawing/2014/main" id="{ABAEBB15-928E-4105-820E-25949F1C12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46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4" name="Line 59">
                        <a:extLst>
                          <a:ext uri="{FF2B5EF4-FFF2-40B4-BE49-F238E27FC236}">
                            <a16:creationId xmlns:a16="http://schemas.microsoft.com/office/drawing/2014/main" id="{7C5D2EF8-5CBD-497C-BDE2-82110354E4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37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5" name="Line 60">
                        <a:extLst>
                          <a:ext uri="{FF2B5EF4-FFF2-40B4-BE49-F238E27FC236}">
                            <a16:creationId xmlns:a16="http://schemas.microsoft.com/office/drawing/2014/main" id="{4CF373AB-8A92-4BE9-B29C-64A7B21100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27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6" name="Line 61">
                        <a:extLst>
                          <a:ext uri="{FF2B5EF4-FFF2-40B4-BE49-F238E27FC236}">
                            <a16:creationId xmlns:a16="http://schemas.microsoft.com/office/drawing/2014/main" id="{5B49A8AE-5F6D-4114-94DE-425F5E31C44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117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7" name="Line 62">
                        <a:extLst>
                          <a:ext uri="{FF2B5EF4-FFF2-40B4-BE49-F238E27FC236}">
                            <a16:creationId xmlns:a16="http://schemas.microsoft.com/office/drawing/2014/main" id="{B93905CD-594B-4F81-B2D6-569DC19E13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18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8" name="Line 63">
                        <a:extLst>
                          <a:ext uri="{FF2B5EF4-FFF2-40B4-BE49-F238E27FC236}">
                            <a16:creationId xmlns:a16="http://schemas.microsoft.com/office/drawing/2014/main" id="{A4C2B026-F41A-49CD-8EEA-B55D34FD0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09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9" name="Line 64">
                        <a:extLst>
                          <a:ext uri="{FF2B5EF4-FFF2-40B4-BE49-F238E27FC236}">
                            <a16:creationId xmlns:a16="http://schemas.microsoft.com/office/drawing/2014/main" id="{9AB1837B-F035-455F-B0CF-836D9DA7E1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99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0" name="Line 65">
                        <a:extLst>
                          <a:ext uri="{FF2B5EF4-FFF2-40B4-BE49-F238E27FC236}">
                            <a16:creationId xmlns:a16="http://schemas.microsoft.com/office/drawing/2014/main" id="{1FCCCB60-DAE6-457B-807F-64B7413263C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9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1" name="Line 66">
                        <a:extLst>
                          <a:ext uri="{FF2B5EF4-FFF2-40B4-BE49-F238E27FC236}">
                            <a16:creationId xmlns:a16="http://schemas.microsoft.com/office/drawing/2014/main" id="{E1D79A07-E6AF-4724-94AE-FCFB7355B3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80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2" name="Line 67">
                        <a:extLst>
                          <a:ext uri="{FF2B5EF4-FFF2-40B4-BE49-F238E27FC236}">
                            <a16:creationId xmlns:a16="http://schemas.microsoft.com/office/drawing/2014/main" id="{144C33B9-E52D-458B-9193-AC71A050AB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70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3" name="Line 68">
                        <a:extLst>
                          <a:ext uri="{FF2B5EF4-FFF2-40B4-BE49-F238E27FC236}">
                            <a16:creationId xmlns:a16="http://schemas.microsoft.com/office/drawing/2014/main" id="{09D76A49-2CD9-42B7-BD6D-9729FA5F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61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4" name="Line 69">
                        <a:extLst>
                          <a:ext uri="{FF2B5EF4-FFF2-40B4-BE49-F238E27FC236}">
                            <a16:creationId xmlns:a16="http://schemas.microsoft.com/office/drawing/2014/main" id="{726D0B30-DAD9-4616-B1DC-C82F9D4C62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51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5" name="Line 70">
                        <a:extLst>
                          <a:ext uri="{FF2B5EF4-FFF2-40B4-BE49-F238E27FC236}">
                            <a16:creationId xmlns:a16="http://schemas.microsoft.com/office/drawing/2014/main" id="{589459CF-AC8A-4DE9-82F2-252F188436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41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6" name="Line 71">
                        <a:extLst>
                          <a:ext uri="{FF2B5EF4-FFF2-40B4-BE49-F238E27FC236}">
                            <a16:creationId xmlns:a16="http://schemas.microsoft.com/office/drawing/2014/main" id="{C0F48EE8-EC79-42BB-A16E-90B3012385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32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Line 72">
                        <a:extLst>
                          <a:ext uri="{FF2B5EF4-FFF2-40B4-BE49-F238E27FC236}">
                            <a16:creationId xmlns:a16="http://schemas.microsoft.com/office/drawing/2014/main" id="{72F80974-50EF-40F5-B72F-49E46AA6C31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122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Line 73">
                        <a:extLst>
                          <a:ext uri="{FF2B5EF4-FFF2-40B4-BE49-F238E27FC236}">
                            <a16:creationId xmlns:a16="http://schemas.microsoft.com/office/drawing/2014/main" id="{03F81571-EB60-4CD3-BA99-930EED81A4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99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Line 74">
                        <a:extLst>
                          <a:ext uri="{FF2B5EF4-FFF2-40B4-BE49-F238E27FC236}">
                            <a16:creationId xmlns:a16="http://schemas.microsoft.com/office/drawing/2014/main" id="{168FD358-44ED-47D1-BD26-CB1B5657AC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3003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0" name="Line 75">
                        <a:extLst>
                          <a:ext uri="{FF2B5EF4-FFF2-40B4-BE49-F238E27FC236}">
                            <a16:creationId xmlns:a16="http://schemas.microsoft.com/office/drawing/2014/main" id="{B5EBF180-1766-48F7-AFCB-9299EF7278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907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Line 76">
                        <a:extLst>
                          <a:ext uri="{FF2B5EF4-FFF2-40B4-BE49-F238E27FC236}">
                            <a16:creationId xmlns:a16="http://schemas.microsoft.com/office/drawing/2014/main" id="{8780A9F9-FEA6-4AAC-9001-90F6F9E71B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811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2" name="Line 77">
                        <a:extLst>
                          <a:ext uri="{FF2B5EF4-FFF2-40B4-BE49-F238E27FC236}">
                            <a16:creationId xmlns:a16="http://schemas.microsoft.com/office/drawing/2014/main" id="{9BC92829-570E-4170-9BC2-6ADD3C68E6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03" y="2715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3" name="Line 78">
                        <a:extLst>
                          <a:ext uri="{FF2B5EF4-FFF2-40B4-BE49-F238E27FC236}">
                            <a16:creationId xmlns:a16="http://schemas.microsoft.com/office/drawing/2014/main" id="{39ECCDB3-7624-4F1B-BA0E-4A90321A94F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3051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4" name="Line 79">
                        <a:extLst>
                          <a:ext uri="{FF2B5EF4-FFF2-40B4-BE49-F238E27FC236}">
                            <a16:creationId xmlns:a16="http://schemas.microsoft.com/office/drawing/2014/main" id="{A7D1B0A7-4C83-4242-96F7-4FE1E6800A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955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5" name="Line 80">
                        <a:extLst>
                          <a:ext uri="{FF2B5EF4-FFF2-40B4-BE49-F238E27FC236}">
                            <a16:creationId xmlns:a16="http://schemas.microsoft.com/office/drawing/2014/main" id="{4B904A2F-116C-48B7-BDF3-A3FFBE8E1C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859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6" name="Line 81">
                        <a:extLst>
                          <a:ext uri="{FF2B5EF4-FFF2-40B4-BE49-F238E27FC236}">
                            <a16:creationId xmlns:a16="http://schemas.microsoft.com/office/drawing/2014/main" id="{57CD8BCE-2D6F-4554-BCCE-1E3144242C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763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7" name="Line 82">
                        <a:extLst>
                          <a:ext uri="{FF2B5EF4-FFF2-40B4-BE49-F238E27FC236}">
                            <a16:creationId xmlns:a16="http://schemas.microsoft.com/office/drawing/2014/main" id="{3D8480A1-9158-4C34-AAB1-13D63932A2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799" y="2667"/>
                        <a:ext cx="4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 type="none" w="lg" len="med"/>
                        <a:tailEnd type="none" w="lg" len="med"/>
                      </a:ln>
                    </p:spPr>
                    <p:txBody>
                      <a:bodyPr wrap="none" anchor="ctr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08" name="Group 83">
                    <a:extLst>
                      <a:ext uri="{FF2B5EF4-FFF2-40B4-BE49-F238E27FC236}">
                        <a16:creationId xmlns:a16="http://schemas.microsoft.com/office/drawing/2014/main" id="{C956B0FF-40B8-4C0F-9D7B-12E72AEC0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27838" y="5943775"/>
                    <a:ext cx="620712" cy="88900"/>
                    <a:chOff x="4147" y="3703"/>
                    <a:chExt cx="391" cy="56"/>
                  </a:xfrm>
                </p:grpSpPr>
                <p:sp>
                  <p:nvSpPr>
                    <p:cNvPr id="309" name="Oval 84">
                      <a:extLst>
                        <a:ext uri="{FF2B5EF4-FFF2-40B4-BE49-F238E27FC236}">
                          <a16:creationId xmlns:a16="http://schemas.microsoft.com/office/drawing/2014/main" id="{E338973E-72F5-4222-AA46-1551AC238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7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Oval 85">
                      <a:extLst>
                        <a:ext uri="{FF2B5EF4-FFF2-40B4-BE49-F238E27FC236}">
                          <a16:creationId xmlns:a16="http://schemas.microsoft.com/office/drawing/2014/main" id="{BC98B83C-7126-43FD-9469-8E5F534734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Oval 86">
                      <a:extLst>
                        <a:ext uri="{FF2B5EF4-FFF2-40B4-BE49-F238E27FC236}">
                          <a16:creationId xmlns:a16="http://schemas.microsoft.com/office/drawing/2014/main" id="{D9791F23-C912-41AD-909C-05480FC423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4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Oval 87">
                      <a:extLst>
                        <a:ext uri="{FF2B5EF4-FFF2-40B4-BE49-F238E27FC236}">
                          <a16:creationId xmlns:a16="http://schemas.microsoft.com/office/drawing/2014/main" id="{CE646C9E-A1A6-4EFA-A9EE-38ADF0A312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8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Oval 88">
                      <a:extLst>
                        <a:ext uri="{FF2B5EF4-FFF2-40B4-BE49-F238E27FC236}">
                          <a16:creationId xmlns:a16="http://schemas.microsoft.com/office/drawing/2014/main" id="{881967F3-8DE3-42F5-8186-F00DBC57A2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2" y="3703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4" name="Group 89">
                    <a:extLst>
                      <a:ext uri="{FF2B5EF4-FFF2-40B4-BE49-F238E27FC236}">
                        <a16:creationId xmlns:a16="http://schemas.microsoft.com/office/drawing/2014/main" id="{E1C0CF88-E668-470A-A849-C49755B27A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778497"/>
                    <a:ext cx="355600" cy="88900"/>
                    <a:chOff x="4235" y="3596"/>
                    <a:chExt cx="224" cy="56"/>
                  </a:xfrm>
                </p:grpSpPr>
                <p:sp>
                  <p:nvSpPr>
                    <p:cNvPr id="315" name="Oval 90">
                      <a:extLst>
                        <a:ext uri="{FF2B5EF4-FFF2-40B4-BE49-F238E27FC236}">
                          <a16:creationId xmlns:a16="http://schemas.microsoft.com/office/drawing/2014/main" id="{FB00F831-C9C5-4F55-9008-75F66A88C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5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Oval 91">
                      <a:extLst>
                        <a:ext uri="{FF2B5EF4-FFF2-40B4-BE49-F238E27FC236}">
                          <a16:creationId xmlns:a16="http://schemas.microsoft.com/office/drawing/2014/main" id="{3A5BC338-6F81-43E6-AA6D-879D2739F7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Oval 92">
                      <a:extLst>
                        <a:ext uri="{FF2B5EF4-FFF2-40B4-BE49-F238E27FC236}">
                          <a16:creationId xmlns:a16="http://schemas.microsoft.com/office/drawing/2014/main" id="{AD1989AE-6D38-4F39-8B94-43A45E9E6F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3" y="359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8" name="Group 93">
                    <a:extLst>
                      <a:ext uri="{FF2B5EF4-FFF2-40B4-BE49-F238E27FC236}">
                        <a16:creationId xmlns:a16="http://schemas.microsoft.com/office/drawing/2014/main" id="{2CB54F72-B433-4AE8-A42D-5EC7BCADD3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61188" y="5613221"/>
                    <a:ext cx="355600" cy="88900"/>
                    <a:chOff x="4233" y="3461"/>
                    <a:chExt cx="224" cy="56"/>
                  </a:xfrm>
                </p:grpSpPr>
                <p:sp>
                  <p:nvSpPr>
                    <p:cNvPr id="319" name="Oval 94">
                      <a:extLst>
                        <a:ext uri="{FF2B5EF4-FFF2-40B4-BE49-F238E27FC236}">
                          <a16:creationId xmlns:a16="http://schemas.microsoft.com/office/drawing/2014/main" id="{859DF725-C2D9-4D2C-A91D-1AB5F3E29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3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Oval 95">
                      <a:extLst>
                        <a:ext uri="{FF2B5EF4-FFF2-40B4-BE49-F238E27FC236}">
                          <a16:creationId xmlns:a16="http://schemas.microsoft.com/office/drawing/2014/main" id="{0CF90DE4-54F4-48D8-A700-40202B6DCD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7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Oval 96">
                      <a:extLst>
                        <a:ext uri="{FF2B5EF4-FFF2-40B4-BE49-F238E27FC236}">
                          <a16:creationId xmlns:a16="http://schemas.microsoft.com/office/drawing/2014/main" id="{D71E8BF1-3DA4-4D08-95E3-F017528DB2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01" y="346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2" name="Group 97">
                    <a:extLst>
                      <a:ext uri="{FF2B5EF4-FFF2-40B4-BE49-F238E27FC236}">
                        <a16:creationId xmlns:a16="http://schemas.microsoft.com/office/drawing/2014/main" id="{80022651-1EC7-45C4-8001-6509AEAE9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447945"/>
                    <a:ext cx="222250" cy="88900"/>
                    <a:chOff x="4231" y="3326"/>
                    <a:chExt cx="140" cy="56"/>
                  </a:xfrm>
                </p:grpSpPr>
                <p:sp>
                  <p:nvSpPr>
                    <p:cNvPr id="323" name="Oval 98">
                      <a:extLst>
                        <a:ext uri="{FF2B5EF4-FFF2-40B4-BE49-F238E27FC236}">
                          <a16:creationId xmlns:a16="http://schemas.microsoft.com/office/drawing/2014/main" id="{1696B06C-093E-42DC-9FFD-F13A9C9B62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Oval 99">
                      <a:extLst>
                        <a:ext uri="{FF2B5EF4-FFF2-40B4-BE49-F238E27FC236}">
                          <a16:creationId xmlns:a16="http://schemas.microsoft.com/office/drawing/2014/main" id="{4A51D075-DBB3-4507-B9A9-A3B8EA66BF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332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5" name="Group 100">
                    <a:extLst>
                      <a:ext uri="{FF2B5EF4-FFF2-40B4-BE49-F238E27FC236}">
                        <a16:creationId xmlns:a16="http://schemas.microsoft.com/office/drawing/2014/main" id="{9AB9EEC5-4F00-4945-95DF-3099A82676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282669"/>
                    <a:ext cx="222250" cy="88900"/>
                    <a:chOff x="4229" y="3191"/>
                    <a:chExt cx="140" cy="56"/>
                  </a:xfrm>
                </p:grpSpPr>
                <p:sp>
                  <p:nvSpPr>
                    <p:cNvPr id="326" name="Oval 101">
                      <a:extLst>
                        <a:ext uri="{FF2B5EF4-FFF2-40B4-BE49-F238E27FC236}">
                          <a16:creationId xmlns:a16="http://schemas.microsoft.com/office/drawing/2014/main" id="{AB6C21D0-6341-4958-B21B-2E1864E1DE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9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Oval 102">
                      <a:extLst>
                        <a:ext uri="{FF2B5EF4-FFF2-40B4-BE49-F238E27FC236}">
                          <a16:creationId xmlns:a16="http://schemas.microsoft.com/office/drawing/2014/main" id="{46D4893A-6E17-4558-AA52-24F299C30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" y="3191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8" name="Group 103">
                    <a:extLst>
                      <a:ext uri="{FF2B5EF4-FFF2-40B4-BE49-F238E27FC236}">
                        <a16:creationId xmlns:a16="http://schemas.microsoft.com/office/drawing/2014/main" id="{D2E4A24C-50E3-40A5-880B-297E4FF2C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26275" y="5117393"/>
                    <a:ext cx="222250" cy="88900"/>
                    <a:chOff x="4227" y="3056"/>
                    <a:chExt cx="140" cy="56"/>
                  </a:xfrm>
                </p:grpSpPr>
                <p:sp>
                  <p:nvSpPr>
                    <p:cNvPr id="329" name="Oval 104">
                      <a:extLst>
                        <a:ext uri="{FF2B5EF4-FFF2-40B4-BE49-F238E27FC236}">
                          <a16:creationId xmlns:a16="http://schemas.microsoft.com/office/drawing/2014/main" id="{A1D9D8C4-8DDC-4217-87E2-CACE123750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7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Oval 105">
                      <a:extLst>
                        <a:ext uri="{FF2B5EF4-FFF2-40B4-BE49-F238E27FC236}">
                          <a16:creationId xmlns:a16="http://schemas.microsoft.com/office/drawing/2014/main" id="{D5E49BC3-FD12-4AC1-B77F-28A57A9A0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1" y="3056"/>
                      <a:ext cx="56" cy="5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1" name="Oval 106">
                    <a:extLst>
                      <a:ext uri="{FF2B5EF4-FFF2-40B4-BE49-F238E27FC236}">
                        <a16:creationId xmlns:a16="http://schemas.microsoft.com/office/drawing/2014/main" id="{DD3CA165-9F89-410C-B94A-4421D6CB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952117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107">
                    <a:extLst>
                      <a:ext uri="{FF2B5EF4-FFF2-40B4-BE49-F238E27FC236}">
                        <a16:creationId xmlns:a16="http://schemas.microsoft.com/office/drawing/2014/main" id="{32EB5294-9408-4E4E-AC70-8ACE480DD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786841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id="{CC3B1DA6-07AF-4D4F-AD44-28266AA83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621565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Oval 109">
                    <a:extLst>
                      <a:ext uri="{FF2B5EF4-FFF2-40B4-BE49-F238E27FC236}">
                        <a16:creationId xmlns:a16="http://schemas.microsoft.com/office/drawing/2014/main" id="{77CDCF49-6F3F-49AC-AB49-4C71697F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456289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id="{DF72A2AD-F716-46C3-82F1-1817AFFD0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92950" y="4291013"/>
                    <a:ext cx="88900" cy="889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2118E398-F9FD-460B-8479-CEE1752FC2ED}"/>
                      </a:ext>
                    </a:extLst>
                  </p:cNvPr>
                  <p:cNvGrpSpPr/>
                  <p:nvPr/>
                </p:nvGrpSpPr>
                <p:grpSpPr>
                  <a:xfrm>
                    <a:off x="6810375" y="3333750"/>
                    <a:ext cx="663575" cy="4556125"/>
                    <a:chOff x="6810375" y="3333750"/>
                    <a:chExt cx="663575" cy="4556125"/>
                  </a:xfrm>
                </p:grpSpPr>
                <p:sp>
                  <p:nvSpPr>
                    <p:cNvPr id="337" name="Line 6">
                      <a:extLst>
                        <a:ext uri="{FF2B5EF4-FFF2-40B4-BE49-F238E27FC236}">
                          <a16:creationId xmlns:a16="http://schemas.microsoft.com/office/drawing/2014/main" id="{EFA898D0-6579-4A7F-96D3-557598D4A0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473950" y="3333750"/>
                      <a:ext cx="0" cy="454062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Line 7">
                      <a:extLst>
                        <a:ext uri="{FF2B5EF4-FFF2-40B4-BE49-F238E27FC236}">
                          <a16:creationId xmlns:a16="http://schemas.microsoft.com/office/drawing/2014/main" id="{27AB8E79-6397-48DA-9550-BC138BC981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10375" y="3333750"/>
                      <a:ext cx="0" cy="455612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" name="Line 118 1">
                    <a:extLst>
                      <a:ext uri="{FF2B5EF4-FFF2-40B4-BE49-F238E27FC236}">
                        <a16:creationId xmlns:a16="http://schemas.microsoft.com/office/drawing/2014/main" id="{D78EA1CE-293B-4915-842E-EB29F3BFE6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2038350"/>
                    <a:ext cx="0" cy="16954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Line 118 2">
                    <a:extLst>
                      <a:ext uri="{FF2B5EF4-FFF2-40B4-BE49-F238E27FC236}">
                        <a16:creationId xmlns:a16="http://schemas.microsoft.com/office/drawing/2014/main" id="{34A33D16-6123-4B7F-87D1-F01629C8F7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91250" y="1733550"/>
                    <a:ext cx="0" cy="2305050"/>
                  </a:xfrm>
                  <a:prstGeom prst="line">
                    <a:avLst/>
                  </a:prstGeom>
                  <a:noFill/>
                  <a:ln w="76200">
                    <a:solidFill>
                      <a:srgbClr val="000000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41" name="Group 184">
                    <a:extLst>
                      <a:ext uri="{FF2B5EF4-FFF2-40B4-BE49-F238E27FC236}">
                        <a16:creationId xmlns:a16="http://schemas.microsoft.com/office/drawing/2014/main" id="{9CFE8B54-6AB5-4E3F-9624-98B57ADE14AE}"/>
                      </a:ext>
                    </a:extLst>
                  </p:cNvPr>
                  <p:cNvGrpSpPr/>
                  <p:nvPr/>
                </p:nvGrpSpPr>
                <p:grpSpPr>
                  <a:xfrm>
                    <a:off x="2957513" y="1573213"/>
                    <a:ext cx="3281362" cy="2192337"/>
                    <a:chOff x="881063" y="1573213"/>
                    <a:chExt cx="3281362" cy="2192337"/>
                  </a:xfrm>
                </p:grpSpPr>
                <p:sp>
                  <p:nvSpPr>
                    <p:cNvPr id="342" name="Line 130">
                      <a:extLst>
                        <a:ext uri="{FF2B5EF4-FFF2-40B4-BE49-F238E27FC236}">
                          <a16:creationId xmlns:a16="http://schemas.microsoft.com/office/drawing/2014/main" id="{D65CD18B-B3CC-417F-A294-971F5A278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94694" y="31615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131">
                      <a:extLst>
                        <a:ext uri="{FF2B5EF4-FFF2-40B4-BE49-F238E27FC236}">
                          <a16:creationId xmlns:a16="http://schemas.microsoft.com/office/drawing/2014/main" id="{433B70FB-CD33-4801-BD94-E7773314C1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15344" y="30630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132">
                      <a:extLst>
                        <a:ext uri="{FF2B5EF4-FFF2-40B4-BE49-F238E27FC236}">
                          <a16:creationId xmlns:a16="http://schemas.microsoft.com/office/drawing/2014/main" id="{0AB842AF-9C9F-4F5A-B51D-FC8AE2DF58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35994" y="29646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133">
                      <a:extLst>
                        <a:ext uri="{FF2B5EF4-FFF2-40B4-BE49-F238E27FC236}">
                          <a16:creationId xmlns:a16="http://schemas.microsoft.com/office/drawing/2014/main" id="{F9AD55DD-B6C3-4748-B1ED-617AE61E59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356644" y="28662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134">
                      <a:extLst>
                        <a:ext uri="{FF2B5EF4-FFF2-40B4-BE49-F238E27FC236}">
                          <a16:creationId xmlns:a16="http://schemas.microsoft.com/office/drawing/2014/main" id="{F9C405A9-E7DE-482F-BB54-E7CAC1773E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135">
                      <a:extLst>
                        <a:ext uri="{FF2B5EF4-FFF2-40B4-BE49-F238E27FC236}">
                          <a16:creationId xmlns:a16="http://schemas.microsoft.com/office/drawing/2014/main" id="{FD110889-CEB2-4698-BCEC-CADEFE0948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136">
                      <a:extLst>
                        <a:ext uri="{FF2B5EF4-FFF2-40B4-BE49-F238E27FC236}">
                          <a16:creationId xmlns:a16="http://schemas.microsoft.com/office/drawing/2014/main" id="{291D91CA-A57E-4083-9B28-16E899A63E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Line 137">
                      <a:extLst>
                        <a:ext uri="{FF2B5EF4-FFF2-40B4-BE49-F238E27FC236}">
                          <a16:creationId xmlns:a16="http://schemas.microsoft.com/office/drawing/2014/main" id="{DFC02159-89B7-4835-BC25-51A089F061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Line 138">
                      <a:extLst>
                        <a:ext uri="{FF2B5EF4-FFF2-40B4-BE49-F238E27FC236}">
                          <a16:creationId xmlns:a16="http://schemas.microsoft.com/office/drawing/2014/main" id="{D9939A21-3226-4EBB-AE35-49495C8B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Line 139">
                      <a:extLst>
                        <a:ext uri="{FF2B5EF4-FFF2-40B4-BE49-F238E27FC236}">
                          <a16:creationId xmlns:a16="http://schemas.microsoft.com/office/drawing/2014/main" id="{E4802C99-945B-47FB-A51E-CE70ACC5B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Line 140">
                      <a:extLst>
                        <a:ext uri="{FF2B5EF4-FFF2-40B4-BE49-F238E27FC236}">
                          <a16:creationId xmlns:a16="http://schemas.microsoft.com/office/drawing/2014/main" id="{AC9AEBCC-0272-422B-B713-1A57FAA5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Line 141">
                      <a:extLst>
                        <a:ext uri="{FF2B5EF4-FFF2-40B4-BE49-F238E27FC236}">
                          <a16:creationId xmlns:a16="http://schemas.microsoft.com/office/drawing/2014/main" id="{C524BA02-AF95-4327-BFED-4F3313B300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Line 142">
                      <a:extLst>
                        <a:ext uri="{FF2B5EF4-FFF2-40B4-BE49-F238E27FC236}">
                          <a16:creationId xmlns:a16="http://schemas.microsoft.com/office/drawing/2014/main" id="{C7ADE29B-BFD9-40CE-820D-C0D6ED3385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177256" y="31710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" name="Line 143">
                      <a:extLst>
                        <a:ext uri="{FF2B5EF4-FFF2-40B4-BE49-F238E27FC236}">
                          <a16:creationId xmlns:a16="http://schemas.microsoft.com/office/drawing/2014/main" id="{DC69A222-789D-42A4-94D7-B3E986CECF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297906" y="30726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Line 144">
                      <a:extLst>
                        <a:ext uri="{FF2B5EF4-FFF2-40B4-BE49-F238E27FC236}">
                          <a16:creationId xmlns:a16="http://schemas.microsoft.com/office/drawing/2014/main" id="{AC892225-5E94-48BD-A419-04C04BD59E7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18556" y="29741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Line 145">
                      <a:extLst>
                        <a:ext uri="{FF2B5EF4-FFF2-40B4-BE49-F238E27FC236}">
                          <a16:creationId xmlns:a16="http://schemas.microsoft.com/office/drawing/2014/main" id="{410EDAC4-0B39-4686-B7E3-63F9B4313D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40794" y="28741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Line 146">
                      <a:extLst>
                        <a:ext uri="{FF2B5EF4-FFF2-40B4-BE49-F238E27FC236}">
                          <a16:creationId xmlns:a16="http://schemas.microsoft.com/office/drawing/2014/main" id="{83A923A4-2D90-48A6-B153-CECE673B4A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Line 147">
                      <a:extLst>
                        <a:ext uri="{FF2B5EF4-FFF2-40B4-BE49-F238E27FC236}">
                          <a16:creationId xmlns:a16="http://schemas.microsoft.com/office/drawing/2014/main" id="{38139C46-DD47-4548-A317-F042800338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Line 148">
                      <a:extLst>
                        <a:ext uri="{FF2B5EF4-FFF2-40B4-BE49-F238E27FC236}">
                          <a16:creationId xmlns:a16="http://schemas.microsoft.com/office/drawing/2014/main" id="{DB4E82FA-20FE-4682-8F7A-30625C5A88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Line 149">
                      <a:extLst>
                        <a:ext uri="{FF2B5EF4-FFF2-40B4-BE49-F238E27FC236}">
                          <a16:creationId xmlns:a16="http://schemas.microsoft.com/office/drawing/2014/main" id="{8B2652CA-AF1D-4BD4-ACB2-5052E9AFA4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150">
                      <a:extLst>
                        <a:ext uri="{FF2B5EF4-FFF2-40B4-BE49-F238E27FC236}">
                          <a16:creationId xmlns:a16="http://schemas.microsoft.com/office/drawing/2014/main" id="{D7780434-59BF-433F-9AF7-15649307AA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Line 151">
                      <a:extLst>
                        <a:ext uri="{FF2B5EF4-FFF2-40B4-BE49-F238E27FC236}">
                          <a16:creationId xmlns:a16="http://schemas.microsoft.com/office/drawing/2014/main" id="{3122B659-BC13-4729-81B4-B3B47D3FF0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152">
                      <a:extLst>
                        <a:ext uri="{FF2B5EF4-FFF2-40B4-BE49-F238E27FC236}">
                          <a16:creationId xmlns:a16="http://schemas.microsoft.com/office/drawing/2014/main" id="{E3731359-9917-407E-94F8-DCCCCED5D2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154">
                      <a:extLst>
                        <a:ext uri="{FF2B5EF4-FFF2-40B4-BE49-F238E27FC236}">
                          <a16:creationId xmlns:a16="http://schemas.microsoft.com/office/drawing/2014/main" id="{365BAB2B-3CED-4417-A688-2EE479F3D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478881" y="27678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155">
                      <a:extLst>
                        <a:ext uri="{FF2B5EF4-FFF2-40B4-BE49-F238E27FC236}">
                          <a16:creationId xmlns:a16="http://schemas.microsoft.com/office/drawing/2014/main" id="{9C7F9025-D98F-4D19-B319-53A4F33394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599531" y="26693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156">
                      <a:extLst>
                        <a:ext uri="{FF2B5EF4-FFF2-40B4-BE49-F238E27FC236}">
                          <a16:creationId xmlns:a16="http://schemas.microsoft.com/office/drawing/2014/main" id="{68DE8A75-8963-4CBF-8E86-D395A99CC7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20181" y="25709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157">
                      <a:extLst>
                        <a:ext uri="{FF2B5EF4-FFF2-40B4-BE49-F238E27FC236}">
                          <a16:creationId xmlns:a16="http://schemas.microsoft.com/office/drawing/2014/main" id="{F376D657-6846-436E-87C8-2A18038A1A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842419" y="24725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158">
                      <a:extLst>
                        <a:ext uri="{FF2B5EF4-FFF2-40B4-BE49-F238E27FC236}">
                          <a16:creationId xmlns:a16="http://schemas.microsoft.com/office/drawing/2014/main" id="{27B431B5-0E21-45E1-BE80-4F95F96296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63069" y="23741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159">
                      <a:extLst>
                        <a:ext uri="{FF2B5EF4-FFF2-40B4-BE49-F238E27FC236}">
                          <a16:creationId xmlns:a16="http://schemas.microsoft.com/office/drawing/2014/main" id="{2E8160A1-F6D6-4473-B7F8-195D33C8DB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83719" y="22756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160">
                      <a:extLst>
                        <a:ext uri="{FF2B5EF4-FFF2-40B4-BE49-F238E27FC236}">
                          <a16:creationId xmlns:a16="http://schemas.microsoft.com/office/drawing/2014/main" id="{9C945CE9-B6B1-4634-A216-D9B4EDC5F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05956" y="21772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161">
                      <a:extLst>
                        <a:ext uri="{FF2B5EF4-FFF2-40B4-BE49-F238E27FC236}">
                          <a16:creationId xmlns:a16="http://schemas.microsoft.com/office/drawing/2014/main" id="{945FD4B5-974E-4AB0-BC64-103A0BF692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26606" y="20788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162">
                      <a:extLst>
                        <a:ext uri="{FF2B5EF4-FFF2-40B4-BE49-F238E27FC236}">
                          <a16:creationId xmlns:a16="http://schemas.microsoft.com/office/drawing/2014/main" id="{9F8AC8AD-3556-41E4-B65F-FE10176523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447256" y="198040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Line 163">
                      <a:extLst>
                        <a:ext uri="{FF2B5EF4-FFF2-40B4-BE49-F238E27FC236}">
                          <a16:creationId xmlns:a16="http://schemas.microsoft.com/office/drawing/2014/main" id="{3DBB8DE4-DED0-4AA9-BAA1-837DD16E0C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67906" y="18819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Line 164">
                      <a:extLst>
                        <a:ext uri="{FF2B5EF4-FFF2-40B4-BE49-F238E27FC236}">
                          <a16:creationId xmlns:a16="http://schemas.microsoft.com/office/drawing/2014/main" id="{6181B7D5-BDF8-4208-B43C-C8F4A7EA6B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90144" y="17835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Line 165">
                      <a:extLst>
                        <a:ext uri="{FF2B5EF4-FFF2-40B4-BE49-F238E27FC236}">
                          <a16:creationId xmlns:a16="http://schemas.microsoft.com/office/drawing/2014/main" id="{C54FB17F-6A43-457F-9B3A-B1CA38B107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10794" y="16851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Line 166">
                      <a:extLst>
                        <a:ext uri="{FF2B5EF4-FFF2-40B4-BE49-F238E27FC236}">
                          <a16:creationId xmlns:a16="http://schemas.microsoft.com/office/drawing/2014/main" id="{335C4E25-0F42-438F-BE40-50C48F8A07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661443" y="27773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Line 167">
                      <a:extLst>
                        <a:ext uri="{FF2B5EF4-FFF2-40B4-BE49-F238E27FC236}">
                          <a16:creationId xmlns:a16="http://schemas.microsoft.com/office/drawing/2014/main" id="{C089973B-0712-42BB-B6DD-A67FBE50D8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782093" y="26789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Line 168">
                      <a:extLst>
                        <a:ext uri="{FF2B5EF4-FFF2-40B4-BE49-F238E27FC236}">
                          <a16:creationId xmlns:a16="http://schemas.microsoft.com/office/drawing/2014/main" id="{36170912-4CF6-4142-A260-7F6E580CF1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902743" y="25804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Line 169">
                      <a:extLst>
                        <a:ext uri="{FF2B5EF4-FFF2-40B4-BE49-F238E27FC236}">
                          <a16:creationId xmlns:a16="http://schemas.microsoft.com/office/drawing/2014/main" id="{B00449B1-781D-4977-990B-76408CE15D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023394" y="24804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Line 170">
                      <a:extLst>
                        <a:ext uri="{FF2B5EF4-FFF2-40B4-BE49-F238E27FC236}">
                          <a16:creationId xmlns:a16="http://schemas.microsoft.com/office/drawing/2014/main" id="{6A3E8F59-739F-4B4A-8A22-DA88691185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144044" y="23820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Line 171">
                      <a:extLst>
                        <a:ext uri="{FF2B5EF4-FFF2-40B4-BE49-F238E27FC236}">
                          <a16:creationId xmlns:a16="http://schemas.microsoft.com/office/drawing/2014/main" id="{7B1D3759-D517-421F-A9B7-DD0A2BE64B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266281" y="22852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Line 172">
                      <a:extLst>
                        <a:ext uri="{FF2B5EF4-FFF2-40B4-BE49-F238E27FC236}">
                          <a16:creationId xmlns:a16="http://schemas.microsoft.com/office/drawing/2014/main" id="{0C79CA41-BC36-4551-8A2C-1AD1D236A2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386932" y="21851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Line 173">
                      <a:extLst>
                        <a:ext uri="{FF2B5EF4-FFF2-40B4-BE49-F238E27FC236}">
                          <a16:creationId xmlns:a16="http://schemas.microsoft.com/office/drawing/2014/main" id="{AAAB719D-0EFD-4C3F-A331-9DC36CBCF2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507582" y="208676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Line 174">
                      <a:extLst>
                        <a:ext uri="{FF2B5EF4-FFF2-40B4-BE49-F238E27FC236}">
                          <a16:creationId xmlns:a16="http://schemas.microsoft.com/office/drawing/2014/main" id="{590A6392-17B4-4166-A872-C884AD7E04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628232" y="198834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Line 175">
                      <a:extLst>
                        <a:ext uri="{FF2B5EF4-FFF2-40B4-BE49-F238E27FC236}">
                          <a16:creationId xmlns:a16="http://schemas.microsoft.com/office/drawing/2014/main" id="{B86539E8-F766-4216-9354-36E68E376C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750469" y="1889919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Line 176">
                      <a:extLst>
                        <a:ext uri="{FF2B5EF4-FFF2-40B4-BE49-F238E27FC236}">
                          <a16:creationId xmlns:a16="http://schemas.microsoft.com/office/drawing/2014/main" id="{D1A33C9A-80BB-42E8-BFAA-BCDF2B63BE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3871119" y="1791494"/>
                      <a:ext cx="7461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Line 177">
                      <a:extLst>
                        <a:ext uri="{FF2B5EF4-FFF2-40B4-BE49-F238E27FC236}">
                          <a16:creationId xmlns:a16="http://schemas.microsoft.com/office/drawing/2014/main" id="{CB764C24-E582-4D70-AED9-DC8812B234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388269" y="36536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Line 178">
                      <a:extLst>
                        <a:ext uri="{FF2B5EF4-FFF2-40B4-BE49-F238E27FC236}">
                          <a16:creationId xmlns:a16="http://schemas.microsoft.com/office/drawing/2014/main" id="{BAC062FF-DA14-470B-98F6-7616629585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08919" y="3556794"/>
                      <a:ext cx="22383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Line 179">
                      <a:extLst>
                        <a:ext uri="{FF2B5EF4-FFF2-40B4-BE49-F238E27FC236}">
                          <a16:creationId xmlns:a16="http://schemas.microsoft.com/office/drawing/2014/main" id="{F60EFA6B-6C24-4128-B526-D3D0E000AC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31156" y="345678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Line 180">
                      <a:extLst>
                        <a:ext uri="{FF2B5EF4-FFF2-40B4-BE49-F238E27FC236}">
                          <a16:creationId xmlns:a16="http://schemas.microsoft.com/office/drawing/2014/main" id="{3150DB95-11A3-49A3-BC8E-6A2F2B225E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751806" y="3358357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Line 181">
                      <a:extLst>
                        <a:ext uri="{FF2B5EF4-FFF2-40B4-BE49-F238E27FC236}">
                          <a16:creationId xmlns:a16="http://schemas.microsoft.com/office/drawing/2014/main" id="{B24C4C5E-D55B-4E26-8899-5983C8C92C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72456" y="3259932"/>
                      <a:ext cx="223837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Line 182">
                      <a:extLst>
                        <a:ext uri="{FF2B5EF4-FFF2-40B4-BE49-F238E27FC236}">
                          <a16:creationId xmlns:a16="http://schemas.microsoft.com/office/drawing/2014/main" id="{DF6DA94E-D1F7-4057-8FC4-CBE6C1EA2D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570831" y="36631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Line 183">
                      <a:extLst>
                        <a:ext uri="{FF2B5EF4-FFF2-40B4-BE49-F238E27FC236}">
                          <a16:creationId xmlns:a16="http://schemas.microsoft.com/office/drawing/2014/main" id="{69F7D4A2-767D-459C-8193-DCA508C9BF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691481" y="356473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Line 184">
                      <a:extLst>
                        <a:ext uri="{FF2B5EF4-FFF2-40B4-BE49-F238E27FC236}">
                          <a16:creationId xmlns:a16="http://schemas.microsoft.com/office/drawing/2014/main" id="{C63D7033-B193-4A4C-ABFD-865149F572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813718" y="346630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Line 185">
                      <a:extLst>
                        <a:ext uri="{FF2B5EF4-FFF2-40B4-BE49-F238E27FC236}">
                          <a16:creationId xmlns:a16="http://schemas.microsoft.com/office/drawing/2014/main" id="{1629C291-CF34-41B4-92DF-FD78C32D83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1934368" y="3367882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Line 186">
                      <a:extLst>
                        <a:ext uri="{FF2B5EF4-FFF2-40B4-BE49-F238E27FC236}">
                          <a16:creationId xmlns:a16="http://schemas.microsoft.com/office/drawing/2014/main" id="{CA381EC3-91A1-422B-882E-03C758D8B3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3052331" flipH="1">
                      <a:off x="2055018" y="3269457"/>
                      <a:ext cx="746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398" name="Picture 187">
                      <a:extLst>
                        <a:ext uri="{FF2B5EF4-FFF2-40B4-BE49-F238E27FC236}">
                          <a16:creationId xmlns:a16="http://schemas.microsoft.com/office/drawing/2014/main" id="{19C7BE2B-9DF0-48B9-8FA1-06C6525D474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 rot="3021679">
                      <a:off x="2389981" y="794545"/>
                      <a:ext cx="263525" cy="328136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</p:spPr>
                </p:pic>
                <p:sp>
                  <p:nvSpPr>
                    <p:cNvPr id="399" name="Oval 188">
                      <a:extLst>
                        <a:ext uri="{FF2B5EF4-FFF2-40B4-BE49-F238E27FC236}">
                          <a16:creationId xmlns:a16="http://schemas.microsoft.com/office/drawing/2014/main" id="{E6ED2BF9-F120-4C25-B1FD-7B37DD8D1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40188" y="1685925"/>
                      <a:ext cx="88900" cy="952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158A3E97-A1CA-46A2-99CC-BE8EC84D2A47}"/>
                        </a:ext>
                      </a:extLst>
                    </p:cNvPr>
                    <p:cNvSpPr/>
                    <p:nvPr/>
                  </p:nvSpPr>
                  <p:spPr bwMode="auto">
                    <a:xfrm rot="19190903">
                      <a:off x="2493963" y="2663825"/>
                      <a:ext cx="557212" cy="228600"/>
                    </a:xfrm>
                    <a:prstGeom prst="rect">
                      <a:avLst/>
                    </a:prstGeom>
                    <a:solidFill>
                      <a:schemeClr val="bg2">
                        <a:lumMod val="65000"/>
                      </a:schemeClr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  <a:defRPr/>
                      </a:pPr>
                      <a:endParaRPr lang="en-US" sz="280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401" name="Oval 200">
                      <a:extLst>
                        <a:ext uri="{FF2B5EF4-FFF2-40B4-BE49-F238E27FC236}">
                          <a16:creationId xmlns:a16="http://schemas.microsoft.com/office/drawing/2014/main" id="{29B7F859-AED0-4949-A57E-10333235C1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19400" y="25908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 algn="ctr">
                      <a:solidFill>
                        <a:srgbClr val="FF0000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wrap="none"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02" name="AutoShape 10">
                    <a:extLst>
                      <a:ext uri="{FF2B5EF4-FFF2-40B4-BE49-F238E27FC236}">
                        <a16:creationId xmlns:a16="http://schemas.microsoft.com/office/drawing/2014/main" id="{2E0AD8AB-816B-41DE-947D-A40162301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964423"/>
                    <a:ext cx="514052" cy="23745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>
                      <a:lumMod val="50000"/>
                    </a:schemeClr>
                  </a:solidFill>
                  <a:ln w="28575">
                    <a:noFill/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11">
                    <a:extLst>
                      <a:ext uri="{FF2B5EF4-FFF2-40B4-BE49-F238E27FC236}">
                        <a16:creationId xmlns:a16="http://schemas.microsoft.com/office/drawing/2014/main" id="{906E4F5F-5F9D-4527-8B04-C1A508A6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38155" y="1913530"/>
                    <a:ext cx="514052" cy="8568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AutoShape 12">
                    <a:extLst>
                      <a:ext uri="{FF2B5EF4-FFF2-40B4-BE49-F238E27FC236}">
                        <a16:creationId xmlns:a16="http://schemas.microsoft.com/office/drawing/2014/main" id="{E25DFEB6-C4F7-4C4F-86C9-FD22C0924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40999" y="1622725"/>
                    <a:ext cx="514052" cy="56876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05" name="Picture 13 1" descr="Product Picture">
                    <a:extLst>
                      <a:ext uri="{FF2B5EF4-FFF2-40B4-BE49-F238E27FC236}">
                        <a16:creationId xmlns:a16="http://schemas.microsoft.com/office/drawing/2014/main" id="{9E5C6BDA-2D5E-433E-A370-6D450D335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20000" r="63148" b="48000"/>
                  <a:stretch>
                    <a:fillRect/>
                  </a:stretch>
                </p:blipFill>
                <p:spPr bwMode="auto">
                  <a:xfrm flipH="1">
                    <a:off x="469081" y="1629784"/>
                    <a:ext cx="411010" cy="3577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06" name="Rectangle 14 1">
                    <a:extLst>
                      <a:ext uri="{FF2B5EF4-FFF2-40B4-BE49-F238E27FC236}">
                        <a16:creationId xmlns:a16="http://schemas.microsoft.com/office/drawing/2014/main" id="{B6D0F88B-DAA1-4791-AFA6-FC0CC929A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56345" y="1877579"/>
                    <a:ext cx="42838" cy="114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wrap="none"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AutoShape 15">
                    <a:extLst>
                      <a:ext uri="{FF2B5EF4-FFF2-40B4-BE49-F238E27FC236}">
                        <a16:creationId xmlns:a16="http://schemas.microsoft.com/office/drawing/2014/main" id="{17DEA88B-282A-4401-AF3D-4E2A4E142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437814" y="1854440"/>
                    <a:ext cx="113476" cy="30217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oup 16">
                    <a:extLst>
                      <a:ext uri="{FF2B5EF4-FFF2-40B4-BE49-F238E27FC236}">
                        <a16:creationId xmlns:a16="http://schemas.microsoft.com/office/drawing/2014/main" id="{D93C0B6D-2BE8-4B2F-8AA6-DD27627AD8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73469" y="1548965"/>
                    <a:ext cx="453848" cy="85686"/>
                    <a:chOff x="2282" y="276"/>
                    <a:chExt cx="580" cy="111"/>
                  </a:xfrm>
                </p:grpSpPr>
                <p:sp>
                  <p:nvSpPr>
                    <p:cNvPr id="409" name="Arc 17">
                      <a:extLst>
                        <a:ext uri="{FF2B5EF4-FFF2-40B4-BE49-F238E27FC236}">
                          <a16:creationId xmlns:a16="http://schemas.microsoft.com/office/drawing/2014/main" id="{2A6AE2D5-24FF-465A-A84D-B429907F3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H="1">
                      <a:off x="2282" y="276"/>
                      <a:ext cx="40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Arc 18">
                      <a:extLst>
                        <a:ext uri="{FF2B5EF4-FFF2-40B4-BE49-F238E27FC236}">
                          <a16:creationId xmlns:a16="http://schemas.microsoft.com/office/drawing/2014/main" id="{62D3560E-5471-4489-9360-CC88564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>
                      <a:off x="2823" y="276"/>
                      <a:ext cx="39" cy="1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40 w 21600"/>
                        <a:gd name="T3" fmla="*/ 111 h 21600"/>
                        <a:gd name="T4" fmla="*/ 0 w 21600"/>
                        <a:gd name="T5" fmla="*/ 111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lg" len="med"/>
                      <a:tailEnd type="none" w="lg" len="med"/>
                    </a:ln>
                  </p:spPr>
                  <p:txBody>
                    <a:bodyPr anchor="ctr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AutoShape 19">
                    <a:extLst>
                      <a:ext uri="{FF2B5EF4-FFF2-40B4-BE49-F238E27FC236}">
                        <a16:creationId xmlns:a16="http://schemas.microsoft.com/office/drawing/2014/main" id="{D0FC8D39-74C8-414E-ABE7-4A67CF664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280363" y="1596862"/>
                    <a:ext cx="446901" cy="92634"/>
                  </a:xfrm>
                  <a:custGeom>
                    <a:avLst/>
                    <a:gdLst>
                      <a:gd name="T0" fmla="*/ 364 w 21600"/>
                      <a:gd name="T1" fmla="*/ 40 h 21600"/>
                      <a:gd name="T2" fmla="*/ 193 w 21600"/>
                      <a:gd name="T3" fmla="*/ 80 h 21600"/>
                      <a:gd name="T4" fmla="*/ 22 w 21600"/>
                      <a:gd name="T5" fmla="*/ 40 h 21600"/>
                      <a:gd name="T6" fmla="*/ 193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022 w 21600"/>
                      <a:gd name="T13" fmla="*/ 2970 h 21600"/>
                      <a:gd name="T14" fmla="*/ 18578 w 21600"/>
                      <a:gd name="T15" fmla="*/ 1863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435" y="21600"/>
                        </a:lnTo>
                        <a:lnTo>
                          <a:pt x="1916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21">
                    <a:extLst>
                      <a:ext uri="{FF2B5EF4-FFF2-40B4-BE49-F238E27FC236}">
                        <a16:creationId xmlns:a16="http://schemas.microsoft.com/office/drawing/2014/main" id="{89579340-F01A-48DC-AE95-448C0F162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76758" y="1504197"/>
                    <a:ext cx="444848" cy="98240"/>
                  </a:xfrm>
                  <a:custGeom>
                    <a:avLst/>
                    <a:gdLst>
                      <a:gd name="T0" fmla="*/ 0 w 288"/>
                      <a:gd name="T1" fmla="*/ 144 h 144"/>
                      <a:gd name="T2" fmla="*/ 0 w 288"/>
                      <a:gd name="T3" fmla="*/ 0 h 144"/>
                      <a:gd name="T4" fmla="*/ 288 w 288"/>
                      <a:gd name="T5" fmla="*/ 0 h 144"/>
                      <a:gd name="T6" fmla="*/ 288 w 288"/>
                      <a:gd name="T7" fmla="*/ 144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8"/>
                      <a:gd name="T13" fmla="*/ 0 h 144"/>
                      <a:gd name="T14" fmla="*/ 288 w 288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8" h="144">
                        <a:moveTo>
                          <a:pt x="0" y="144"/>
                        </a:moveTo>
                        <a:lnTo>
                          <a:pt x="0" y="0"/>
                        </a:lnTo>
                        <a:lnTo>
                          <a:pt x="288" y="0"/>
                        </a:lnTo>
                        <a:lnTo>
                          <a:pt x="288" y="1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anchor="ctr"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207">
                    <a:extLst>
                      <a:ext uri="{FF2B5EF4-FFF2-40B4-BE49-F238E27FC236}">
                        <a16:creationId xmlns:a16="http://schemas.microsoft.com/office/drawing/2014/main" id="{F503B82C-A145-4E89-BE82-A4E11B14D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054" y="6788037"/>
                    <a:ext cx="2223829" cy="1141794"/>
                  </a:xfrm>
                  <a:custGeom>
                    <a:avLst/>
                    <a:gdLst>
                      <a:gd name="connsiteX0" fmla="*/ 0 w 5310835"/>
                      <a:gd name="connsiteY0" fmla="*/ 0 h 621792"/>
                      <a:gd name="connsiteX1" fmla="*/ 5310835 w 5310835"/>
                      <a:gd name="connsiteY1" fmla="*/ 621792 h 621792"/>
                      <a:gd name="connsiteX0" fmla="*/ 0 w 5310835"/>
                      <a:gd name="connsiteY0" fmla="*/ 0 h 872947"/>
                      <a:gd name="connsiteX1" fmla="*/ 5310835 w 5310835"/>
                      <a:gd name="connsiteY1" fmla="*/ 621792 h 872947"/>
                      <a:gd name="connsiteX0" fmla="*/ 0 w 5310835"/>
                      <a:gd name="connsiteY0" fmla="*/ 0 h 1676060"/>
                      <a:gd name="connsiteX1" fmla="*/ 5310835 w 5310835"/>
                      <a:gd name="connsiteY1" fmla="*/ 621792 h 1676060"/>
                      <a:gd name="connsiteX0" fmla="*/ 0 w 5010391"/>
                      <a:gd name="connsiteY0" fmla="*/ 9224263 h 10900323"/>
                      <a:gd name="connsiteX1" fmla="*/ 5010391 w 5010391"/>
                      <a:gd name="connsiteY1" fmla="*/ 207266 h 10900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0391" h="10900323">
                        <a:moveTo>
                          <a:pt x="0" y="9224263"/>
                        </a:moveTo>
                        <a:cubicBezTo>
                          <a:pt x="28543" y="10900323"/>
                          <a:pt x="3240113" y="2"/>
                          <a:pt x="5010391" y="207266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15" name="Line 120">
                    <a:extLst>
                      <a:ext uri="{FF2B5EF4-FFF2-40B4-BE49-F238E27FC236}">
                        <a16:creationId xmlns:a16="http://schemas.microsoft.com/office/drawing/2014/main" id="{79A8B73F-94A3-4C0D-8F10-2ED348CCA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4496" y="2001203"/>
                    <a:ext cx="109427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7030A0"/>
                    </a:solidFill>
                    <a:prstDash val="sysDot"/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16" name="Group 415">
                    <a:extLst>
                      <a:ext uri="{FF2B5EF4-FFF2-40B4-BE49-F238E27FC236}">
                        <a16:creationId xmlns:a16="http://schemas.microsoft.com/office/drawing/2014/main" id="{79BB39C6-E07A-4F1B-A4E4-F490D026FB16}"/>
                      </a:ext>
                    </a:extLst>
                  </p:cNvPr>
                  <p:cNvGrpSpPr/>
                  <p:nvPr/>
                </p:nvGrpSpPr>
                <p:grpSpPr>
                  <a:xfrm>
                    <a:off x="6158333" y="3280412"/>
                    <a:ext cx="3253086" cy="3192577"/>
                    <a:chOff x="4081882" y="3280412"/>
                    <a:chExt cx="4638255" cy="3468369"/>
                  </a:xfrm>
                </p:grpSpPr>
                <p:cxnSp>
                  <p:nvCxnSpPr>
                    <p:cNvPr id="417" name="Straight Connector 187">
                      <a:extLst>
                        <a:ext uri="{FF2B5EF4-FFF2-40B4-BE49-F238E27FC236}">
                          <a16:creationId xmlns:a16="http://schemas.microsoft.com/office/drawing/2014/main" id="{BB4709BF-5660-4FAF-993A-065CAE3EC34D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2370417" y="5005795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8" name="Straight Connector 189">
                      <a:extLst>
                        <a:ext uri="{FF2B5EF4-FFF2-40B4-BE49-F238E27FC236}">
                          <a16:creationId xmlns:a16="http://schemas.microsoft.com/office/drawing/2014/main" id="{37B1580C-F691-4A3A-87FA-0A76E5DBA513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5400000">
                      <a:off x="6983641" y="5012284"/>
                      <a:ext cx="3461880" cy="11113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  <p:cxnSp>
                  <p:nvCxnSpPr>
                    <p:cNvPr id="419" name="Straight Connector 190">
                      <a:extLst>
                        <a:ext uri="{FF2B5EF4-FFF2-40B4-BE49-F238E27FC236}">
                          <a16:creationId xmlns:a16="http://schemas.microsoft.com/office/drawing/2014/main" id="{5BA9B4CA-B7C9-49A6-BBF7-D2AB47036C4A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4081882" y="6617357"/>
                      <a:ext cx="4635082" cy="12045"/>
                    </a:xfrm>
                    <a:prstGeom prst="line">
                      <a:avLst/>
                    </a:prstGeom>
                    <a:noFill/>
                    <a:ln w="254000" algn="ctr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 w="lg" len="med"/>
                      <a:tailEnd type="none" w="lg" len="med"/>
                    </a:ln>
                  </p:spPr>
                </p:cxnSp>
              </p:grpSp>
              <p:sp>
                <p:nvSpPr>
                  <p:cNvPr id="420" name="Trapezoid 419">
                    <a:extLst>
                      <a:ext uri="{FF2B5EF4-FFF2-40B4-BE49-F238E27FC236}">
                        <a16:creationId xmlns:a16="http://schemas.microsoft.com/office/drawing/2014/main" id="{196CDA7A-8EB4-4FBF-86F2-CB04EDE54D25}"/>
                      </a:ext>
                    </a:extLst>
                  </p:cNvPr>
                  <p:cNvSpPr/>
                  <p:nvPr/>
                </p:nvSpPr>
                <p:spPr>
                  <a:xfrm>
                    <a:off x="3486150" y="3981450"/>
                    <a:ext cx="533400" cy="213360"/>
                  </a:xfrm>
                  <a:prstGeom prst="trapezoi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1" name="Line 117 2">
                    <a:extLst>
                      <a:ext uri="{FF2B5EF4-FFF2-40B4-BE49-F238E27FC236}">
                        <a16:creationId xmlns:a16="http://schemas.microsoft.com/office/drawing/2014/main" id="{45F02DD2-974B-444F-84A3-70CAF2B3E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3960" y="3778568"/>
                    <a:ext cx="0" cy="26765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lg" len="med"/>
                    <a:tailEnd type="none" w="lg" len="med"/>
                  </a:ln>
                </p:spPr>
                <p:txBody>
                  <a:bodyPr wrap="square" anchor="ctr"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5E12C740-937A-4741-B78C-593E72245819}"/>
                      </a:ext>
                    </a:extLst>
                  </p:cNvPr>
                  <p:cNvGrpSpPr/>
                  <p:nvPr/>
                </p:nvGrpSpPr>
                <p:grpSpPr>
                  <a:xfrm>
                    <a:off x="450563" y="2180782"/>
                    <a:ext cx="96456" cy="4339450"/>
                    <a:chOff x="450563" y="2190307"/>
                    <a:chExt cx="96456" cy="4339450"/>
                  </a:xfrm>
                </p:grpSpPr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85DF010B-617C-4092-8B66-450FE01903C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-1670934" y="4311804"/>
                      <a:ext cx="4339450" cy="9645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6C6ABF77-9ECA-4BDA-9E8C-BD3D2FC6BBB5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627126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C008FAF4-C528-46DF-8E67-693BFFC7E948}"/>
                        </a:ext>
                      </a:extLst>
                    </p:cNvPr>
                    <p:cNvCxnSpPr/>
                    <p:nvPr/>
                  </p:nvCxnSpPr>
                  <p:spPr bwMode="auto">
                    <a:xfrm rot="5400000">
                      <a:off x="-1717160" y="4360032"/>
                      <a:ext cx="4339450" cy="0"/>
                    </a:xfrm>
                    <a:prstGeom prst="lin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26" name="Group 425">
                    <a:extLst>
                      <a:ext uri="{FF2B5EF4-FFF2-40B4-BE49-F238E27FC236}">
                        <a16:creationId xmlns:a16="http://schemas.microsoft.com/office/drawing/2014/main" id="{C1DAAD4C-1A68-4327-9DB1-56930937270C}"/>
                      </a:ext>
                    </a:extLst>
                  </p:cNvPr>
                  <p:cNvGrpSpPr/>
                  <p:nvPr/>
                </p:nvGrpSpPr>
                <p:grpSpPr>
                  <a:xfrm>
                    <a:off x="4090416" y="3002541"/>
                    <a:ext cx="613258" cy="3603762"/>
                    <a:chOff x="4090416" y="3002541"/>
                    <a:chExt cx="613258" cy="3603762"/>
                  </a:xfrm>
                </p:grpSpPr>
                <p:sp>
                  <p:nvSpPr>
                    <p:cNvPr id="427" name="Freeform 262">
                      <a:extLst>
                        <a:ext uri="{FF2B5EF4-FFF2-40B4-BE49-F238E27FC236}">
                          <a16:creationId xmlns:a16="http://schemas.microsoft.com/office/drawing/2014/main" id="{6AA2AA5C-4389-4F60-8C95-54DC2C7C98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28" name="Freeform 257">
                      <a:extLst>
                        <a:ext uri="{FF2B5EF4-FFF2-40B4-BE49-F238E27FC236}">
                          <a16:creationId xmlns:a16="http://schemas.microsoft.com/office/drawing/2014/main" id="{2B810385-2211-49A1-AF17-3D0EAF4F61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29" name="Freeform 264">
                    <a:extLst>
                      <a:ext uri="{FF2B5EF4-FFF2-40B4-BE49-F238E27FC236}">
                        <a16:creationId xmlns:a16="http://schemas.microsoft.com/office/drawing/2014/main" id="{8E74EB7C-90BA-4A1F-A4B5-3FF5BC539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6300" y="3152775"/>
                    <a:ext cx="209550" cy="4105275"/>
                  </a:xfrm>
                  <a:custGeom>
                    <a:avLst/>
                    <a:gdLst>
                      <a:gd name="connsiteX0" fmla="*/ 9525 w 192087"/>
                      <a:gd name="connsiteY0" fmla="*/ 0 h 3114675"/>
                      <a:gd name="connsiteX1" fmla="*/ 190500 w 192087"/>
                      <a:gd name="connsiteY1" fmla="*/ 304800 h 3114675"/>
                      <a:gd name="connsiteX2" fmla="*/ 0 w 192087"/>
                      <a:gd name="connsiteY2" fmla="*/ 1000125 h 3114675"/>
                      <a:gd name="connsiteX3" fmla="*/ 190500 w 192087"/>
                      <a:gd name="connsiteY3" fmla="*/ 1571625 h 3114675"/>
                      <a:gd name="connsiteX4" fmla="*/ 9525 w 192087"/>
                      <a:gd name="connsiteY4" fmla="*/ 2362200 h 3114675"/>
                      <a:gd name="connsiteX5" fmla="*/ 190500 w 192087"/>
                      <a:gd name="connsiteY5" fmla="*/ 3114675 h 3114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087" h="3114675">
                        <a:moveTo>
                          <a:pt x="9525" y="0"/>
                        </a:moveTo>
                        <a:cubicBezTo>
                          <a:pt x="100806" y="69056"/>
                          <a:pt x="192087" y="138113"/>
                          <a:pt x="190500" y="304800"/>
                        </a:cubicBezTo>
                        <a:cubicBezTo>
                          <a:pt x="188913" y="471487"/>
                          <a:pt x="0" y="788988"/>
                          <a:pt x="0" y="1000125"/>
                        </a:cubicBezTo>
                        <a:cubicBezTo>
                          <a:pt x="0" y="1211262"/>
                          <a:pt x="188913" y="1344613"/>
                          <a:pt x="190500" y="1571625"/>
                        </a:cubicBezTo>
                        <a:cubicBezTo>
                          <a:pt x="192087" y="1798637"/>
                          <a:pt x="9525" y="2105025"/>
                          <a:pt x="9525" y="2362200"/>
                        </a:cubicBezTo>
                        <a:cubicBezTo>
                          <a:pt x="9525" y="2619375"/>
                          <a:pt x="100012" y="2867025"/>
                          <a:pt x="190500" y="3114675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6B310A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B384B9CD-5D32-4B47-AE4D-67BC56FEB591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0780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18E4983C-08E4-4AB0-BF1A-3073572AB6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522DF2F9-3151-4F12-97EB-88F95E1726E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B8B47D6B-6CAB-4477-B8AE-568BA78883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DDE66A7C-E709-49D3-9090-E1977367094D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2304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5A4A05B7-0BDB-4644-80F1-4695D4F314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36" name="Straight Connector 435">
                      <a:extLst>
                        <a:ext uri="{FF2B5EF4-FFF2-40B4-BE49-F238E27FC236}">
                          <a16:creationId xmlns:a16="http://schemas.microsoft.com/office/drawing/2014/main" id="{2D439B8C-BD44-4942-9646-DF65FD9B82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37" name="Straight Connector 436">
                      <a:extLst>
                        <a:ext uri="{FF2B5EF4-FFF2-40B4-BE49-F238E27FC236}">
                          <a16:creationId xmlns:a16="http://schemas.microsoft.com/office/drawing/2014/main" id="{7E1762B0-7EEB-4B48-8BD3-C5295834959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85AF2F-BFCE-4A78-9206-D3A8FF5E5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2" y="6382871"/>
                    <a:ext cx="3657600" cy="45719"/>
                    <a:chOff x="537882" y="6078071"/>
                    <a:chExt cx="3657600" cy="45719"/>
                  </a:xfrm>
                  <a:solidFill>
                    <a:schemeClr val="accent2">
                      <a:lumMod val="50000"/>
                    </a:schemeClr>
                  </a:solidFill>
                </p:grpSpPr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B39E3351-9004-4A83-8F99-1B52CBD5C6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882" y="6078071"/>
                      <a:ext cx="3657600" cy="45719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DFAC8CFE-5644-44C0-A6C3-D302B62E42F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080166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2DD3D1A7-123E-4C83-A0E5-71B360CE2A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537882" y="6122841"/>
                      <a:ext cx="36576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</p:cxnSp>
              </p:grpSp>
              <p:sp>
                <p:nvSpPr>
                  <p:cNvPr id="442" name="Flowchart: Collate 441">
                    <a:extLst>
                      <a:ext uri="{FF2B5EF4-FFF2-40B4-BE49-F238E27FC236}">
                        <a16:creationId xmlns:a16="http://schemas.microsoft.com/office/drawing/2014/main" id="{E1B5407E-CB01-4025-B59B-3E2FA4285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999" y="6521928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3" name="Flowchart: Collate 442">
                    <a:extLst>
                      <a:ext uri="{FF2B5EF4-FFF2-40B4-BE49-F238E27FC236}">
                        <a16:creationId xmlns:a16="http://schemas.microsoft.com/office/drawing/2014/main" id="{3345CB7E-6C15-4C77-965E-E64889A5D5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2476" y="6589502"/>
                    <a:ext cx="152400" cy="133350"/>
                  </a:xfrm>
                  <a:prstGeom prst="flowChartCollat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44" name="Rounded Rectangle 269">
                    <a:extLst>
                      <a:ext uri="{FF2B5EF4-FFF2-40B4-BE49-F238E27FC236}">
                        <a16:creationId xmlns:a16="http://schemas.microsoft.com/office/drawing/2014/main" id="{036E0BF5-CFFB-4834-B9BA-AFC2CD44C5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3550" y="-228600"/>
                    <a:ext cx="2476500" cy="1476375"/>
                  </a:xfrm>
                  <a:prstGeom prst="roundRect">
                    <a:avLst/>
                  </a:prstGeom>
                  <a:solidFill>
                    <a:srgbClr val="6B310A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0DC5D228-B046-450A-B3D3-D3334A31019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572366" y="498478"/>
                    <a:ext cx="666088" cy="2100882"/>
                    <a:chOff x="4090416" y="3002541"/>
                    <a:chExt cx="613258" cy="3603762"/>
                  </a:xfrm>
                </p:grpSpPr>
                <p:sp>
                  <p:nvSpPr>
                    <p:cNvPr id="446" name="Freeform 274">
                      <a:extLst>
                        <a:ext uri="{FF2B5EF4-FFF2-40B4-BE49-F238E27FC236}">
                          <a16:creationId xmlns:a16="http://schemas.microsoft.com/office/drawing/2014/main" id="{0F03BDA2-4D31-49F6-9B74-0CE4696F63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90416" y="3002541"/>
                      <a:ext cx="613258" cy="3603762"/>
                    </a:xfrm>
                    <a:custGeom>
                      <a:avLst/>
                      <a:gdLst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693724"/>
                        <a:gd name="connsiteY0" fmla="*/ 165811 h 4089197"/>
                        <a:gd name="connsiteX1" fmla="*/ 86563 w 693724"/>
                        <a:gd name="connsiteY1" fmla="*/ 1241146 h 4089197"/>
                        <a:gd name="connsiteX2" fmla="*/ 86563 w 693724"/>
                        <a:gd name="connsiteY2" fmla="*/ 3684423 h 4089197"/>
                        <a:gd name="connsiteX3" fmla="*/ 159715 w 693724"/>
                        <a:gd name="connsiteY3" fmla="*/ 3669792 h 4089197"/>
                        <a:gd name="connsiteX4" fmla="*/ 188976 w 693724"/>
                        <a:gd name="connsiteY4" fmla="*/ 1175309 h 4089197"/>
                        <a:gd name="connsiteX5" fmla="*/ 613258 w 693724"/>
                        <a:gd name="connsiteY5" fmla="*/ 246279 h 4089197"/>
                        <a:gd name="connsiteX6" fmla="*/ 605942 w 693724"/>
                        <a:gd name="connsiteY6" fmla="*/ 165811 h 4089197"/>
                        <a:gd name="connsiteX0" fmla="*/ 605942 w 965328"/>
                        <a:gd name="connsiteY0" fmla="*/ 84474 h 4007860"/>
                        <a:gd name="connsiteX1" fmla="*/ 86563 w 965328"/>
                        <a:gd name="connsiteY1" fmla="*/ 1159809 h 4007860"/>
                        <a:gd name="connsiteX2" fmla="*/ 86563 w 965328"/>
                        <a:gd name="connsiteY2" fmla="*/ 3603086 h 4007860"/>
                        <a:gd name="connsiteX3" fmla="*/ 159715 w 965328"/>
                        <a:gd name="connsiteY3" fmla="*/ 3588455 h 4007860"/>
                        <a:gd name="connsiteX4" fmla="*/ 188976 w 965328"/>
                        <a:gd name="connsiteY4" fmla="*/ 1093972 h 4007860"/>
                        <a:gd name="connsiteX5" fmla="*/ 613258 w 965328"/>
                        <a:gd name="connsiteY5" fmla="*/ 164942 h 4007860"/>
                        <a:gd name="connsiteX6" fmla="*/ 605942 w 96532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4007860"/>
                        <a:gd name="connsiteX1" fmla="*/ 86563 w 613258"/>
                        <a:gd name="connsiteY1" fmla="*/ 1159809 h 4007860"/>
                        <a:gd name="connsiteX2" fmla="*/ 86563 w 613258"/>
                        <a:gd name="connsiteY2" fmla="*/ 3603086 h 4007860"/>
                        <a:gd name="connsiteX3" fmla="*/ 159715 w 613258"/>
                        <a:gd name="connsiteY3" fmla="*/ 3588455 h 4007860"/>
                        <a:gd name="connsiteX4" fmla="*/ 188976 w 613258"/>
                        <a:gd name="connsiteY4" fmla="*/ 1093972 h 4007860"/>
                        <a:gd name="connsiteX5" fmla="*/ 613258 w 613258"/>
                        <a:gd name="connsiteY5" fmla="*/ 164942 h 4007860"/>
                        <a:gd name="connsiteX6" fmla="*/ 605942 w 613258"/>
                        <a:gd name="connsiteY6" fmla="*/ 84474 h 4007860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88976 w 613258"/>
                        <a:gd name="connsiteY4" fmla="*/ 1093972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  <a:gd name="connsiteX0" fmla="*/ 605942 w 613258"/>
                        <a:gd name="connsiteY0" fmla="*/ 84474 h 3603762"/>
                        <a:gd name="connsiteX1" fmla="*/ 86563 w 613258"/>
                        <a:gd name="connsiteY1" fmla="*/ 1159809 h 3603762"/>
                        <a:gd name="connsiteX2" fmla="*/ 86563 w 613258"/>
                        <a:gd name="connsiteY2" fmla="*/ 3603086 h 3603762"/>
                        <a:gd name="connsiteX3" fmla="*/ 159715 w 613258"/>
                        <a:gd name="connsiteY3" fmla="*/ 3588455 h 3603762"/>
                        <a:gd name="connsiteX4" fmla="*/ 159715 w 613258"/>
                        <a:gd name="connsiteY4" fmla="*/ 1174440 h 3603762"/>
                        <a:gd name="connsiteX5" fmla="*/ 613258 w 613258"/>
                        <a:gd name="connsiteY5" fmla="*/ 164942 h 3603762"/>
                        <a:gd name="connsiteX6" fmla="*/ 605942 w 613258"/>
                        <a:gd name="connsiteY6" fmla="*/ 84474 h 36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3258" h="3603762">
                          <a:moveTo>
                            <a:pt x="605942" y="84474"/>
                          </a:moveTo>
                          <a:cubicBezTo>
                            <a:pt x="264663" y="195964"/>
                            <a:pt x="173126" y="573374"/>
                            <a:pt x="86563" y="1159809"/>
                          </a:cubicBezTo>
                          <a:cubicBezTo>
                            <a:pt x="0" y="1746244"/>
                            <a:pt x="74371" y="3198312"/>
                            <a:pt x="86563" y="3603086"/>
                          </a:cubicBezTo>
                          <a:cubicBezTo>
                            <a:pt x="144023" y="3591400"/>
                            <a:pt x="133592" y="3603762"/>
                            <a:pt x="159715" y="3588455"/>
                          </a:cubicBezTo>
                          <a:cubicBezTo>
                            <a:pt x="176784" y="3170269"/>
                            <a:pt x="84125" y="1745025"/>
                            <a:pt x="159715" y="1174440"/>
                          </a:cubicBezTo>
                          <a:cubicBezTo>
                            <a:pt x="235305" y="603855"/>
                            <a:pt x="372967" y="198609"/>
                            <a:pt x="613258" y="164942"/>
                          </a:cubicBezTo>
                          <a:cubicBezTo>
                            <a:pt x="600052" y="0"/>
                            <a:pt x="612243" y="126893"/>
                            <a:pt x="605942" y="84474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447" name="Freeform 275">
                      <a:extLst>
                        <a:ext uri="{FF2B5EF4-FFF2-40B4-BE49-F238E27FC236}">
                          <a16:creationId xmlns:a16="http://schemas.microsoft.com/office/drawing/2014/main" id="{13E05624-205F-43DC-8C5E-6119FB6D98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5453" y="3133725"/>
                      <a:ext cx="547687" cy="3467100"/>
                    </a:xfrm>
                    <a:custGeom>
                      <a:avLst/>
                      <a:gdLst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3" fmla="*/ 547687 w 547687"/>
                        <a:gd name="connsiteY3" fmla="*/ 0 h 3467100"/>
                        <a:gd name="connsiteX0" fmla="*/ 61912 w 632370"/>
                        <a:gd name="connsiteY0" fmla="*/ 3604185 h 3604185"/>
                        <a:gd name="connsiteX1" fmla="*/ 80962 w 632370"/>
                        <a:gd name="connsiteY1" fmla="*/ 1013385 h 3604185"/>
                        <a:gd name="connsiteX2" fmla="*/ 547687 w 632370"/>
                        <a:gd name="connsiteY2" fmla="*/ 137085 h 3604185"/>
                        <a:gd name="connsiteX3" fmla="*/ 589063 w 632370"/>
                        <a:gd name="connsiteY3" fmla="*/ 190873 h 3604185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  <a:gd name="connsiteX0" fmla="*/ 30956 w 516731"/>
                        <a:gd name="connsiteY0" fmla="*/ 3467100 h 3467100"/>
                        <a:gd name="connsiteX1" fmla="*/ 50006 w 516731"/>
                        <a:gd name="connsiteY1" fmla="*/ 876300 h 3467100"/>
                        <a:gd name="connsiteX2" fmla="*/ 516731 w 516731"/>
                        <a:gd name="connsiteY2" fmla="*/ 0 h 3467100"/>
                        <a:gd name="connsiteX0" fmla="*/ 61912 w 547687"/>
                        <a:gd name="connsiteY0" fmla="*/ 3467100 h 3467100"/>
                        <a:gd name="connsiteX1" fmla="*/ 80962 w 547687"/>
                        <a:gd name="connsiteY1" fmla="*/ 876300 h 3467100"/>
                        <a:gd name="connsiteX2" fmla="*/ 547687 w 547687"/>
                        <a:gd name="connsiteY2" fmla="*/ 0 h 346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47687" h="3467100">
                          <a:moveTo>
                            <a:pt x="61912" y="3467100"/>
                          </a:moveTo>
                          <a:cubicBezTo>
                            <a:pt x="30956" y="2460625"/>
                            <a:pt x="0" y="1454150"/>
                            <a:pt x="80962" y="876300"/>
                          </a:cubicBezTo>
                          <a:cubicBezTo>
                            <a:pt x="161924" y="298450"/>
                            <a:pt x="359565" y="8821"/>
                            <a:pt x="547687" y="0"/>
                          </a:cubicBezTo>
                        </a:path>
                      </a:pathLst>
                    </a:custGeom>
                    <a:noFill/>
                    <a:ln w="127000" cap="flat" cmpd="dbl" algn="ctr">
                      <a:solidFill>
                        <a:schemeClr val="tx1"/>
                      </a:solidFill>
                      <a:prstDash val="solid"/>
                      <a:round/>
                      <a:headEnd type="none" w="lg" len="med"/>
                      <a:tailEnd type="none" w="lg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ED8512C1-D269-46E6-B0B1-D159232B36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66850" y="-438150"/>
                    <a:ext cx="3009900" cy="43815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E0FC1A7-BFDB-4920-B51A-883BC104EC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9126" y="1415332"/>
                    <a:ext cx="45719" cy="15902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entury Gothic" pitchFamily="34" charset="0"/>
                      <a:cs typeface="Arial" charset="0"/>
                    </a:endParaRPr>
                  </a:p>
                </p:txBody>
              </p:sp>
              <p:cxnSp>
                <p:nvCxnSpPr>
                  <p:cNvPr id="466" name="Straight Arrow Connector 465">
                    <a:extLst>
                      <a:ext uri="{FF2B5EF4-FFF2-40B4-BE49-F238E27FC236}">
                        <a16:creationId xmlns:a16="http://schemas.microsoft.com/office/drawing/2014/main" id="{7C08FC99-0D00-4304-91BC-59C4C140489A}"/>
                      </a:ext>
                    </a:extLst>
                  </p:cNvPr>
                  <p:cNvCxnSpPr>
                    <a:cxnSpLocks/>
                    <a:endCxn id="463" idx="1"/>
                  </p:cNvCxnSpPr>
                  <p:nvPr/>
                </p:nvCxnSpPr>
                <p:spPr bwMode="auto">
                  <a:xfrm flipH="1">
                    <a:off x="469126" y="1167963"/>
                    <a:ext cx="107102" cy="32688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pic>
                <p:nvPicPr>
                  <p:cNvPr id="469" name="Picture 468">
                    <a:extLst>
                      <a:ext uri="{FF2B5EF4-FFF2-40B4-BE49-F238E27FC236}">
                        <a16:creationId xmlns:a16="http://schemas.microsoft.com/office/drawing/2014/main" id="{1F56C8B4-A4CD-4D67-9618-77A1161CCC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58125" y="2473815"/>
                    <a:ext cx="260572" cy="21333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A1D3B0-F951-4D3E-BFC8-3BB8BC236BC3}"/>
                  </a:ext>
                </a:extLst>
              </p:cNvPr>
              <p:cNvSpPr/>
              <p:nvPr/>
            </p:nvSpPr>
            <p:spPr bwMode="auto">
              <a:xfrm>
                <a:off x="273506" y="4438497"/>
                <a:ext cx="4160064" cy="887283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0608C-E666-49F8-BCEF-BD0E02FEF3B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38" y="-1033879"/>
              <a:ext cx="1203810" cy="847237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FA8FAD0-CF86-4086-AE28-88F7381214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666" y="-1147615"/>
              <a:ext cx="2331108" cy="724308"/>
            </a:xfrm>
            <a:prstGeom prst="rect">
              <a:avLst/>
            </a:prstGeom>
          </p:spPr>
        </p:pic>
        <p:pic>
          <p:nvPicPr>
            <p:cNvPr id="229" name="Picture 23 2">
              <a:extLst>
                <a:ext uri="{FF2B5EF4-FFF2-40B4-BE49-F238E27FC236}">
                  <a16:creationId xmlns:a16="http://schemas.microsoft.com/office/drawing/2014/main" id="{C3CD0101-DDD7-4DC5-85B7-0D5288ABAD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91" y="4133945"/>
              <a:ext cx="1643327" cy="26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387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2798E-6D79-4BE4-8DAC-D3229AE96453}"/>
              </a:ext>
            </a:extLst>
          </p:cNvPr>
          <p:cNvGrpSpPr/>
          <p:nvPr/>
        </p:nvGrpSpPr>
        <p:grpSpPr>
          <a:xfrm>
            <a:off x="767460" y="1216917"/>
            <a:ext cx="9167651" cy="3055763"/>
            <a:chOff x="767460" y="1216917"/>
            <a:chExt cx="9167651" cy="3055763"/>
          </a:xfrm>
        </p:grpSpPr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0981C400-ADFE-404F-B1F5-89D756505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460" y="121691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4">
              <a:extLst>
                <a:ext uri="{FF2B5EF4-FFF2-40B4-BE49-F238E27FC236}">
                  <a16:creationId xmlns:a16="http://schemas.microsoft.com/office/drawing/2014/main" id="{DE2502DD-E510-4A24-855C-0DDDD70A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77005" y="2895950"/>
              <a:ext cx="1519947" cy="125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2E9FE1-0871-451D-866F-C95DF7B0B5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5" y="2335940"/>
              <a:ext cx="5180776" cy="560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B806D9-6DFE-4D75-A720-F40406F2C39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34" y="1405950"/>
              <a:ext cx="4421133" cy="56001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35506-7E3C-47BE-97D2-8275C7ABCA14}"/>
                </a:ext>
              </a:extLst>
            </p:cNvPr>
            <p:cNvSpPr/>
            <p:nvPr/>
          </p:nvSpPr>
          <p:spPr bwMode="auto">
            <a:xfrm>
              <a:off x="7777005" y="3361942"/>
              <a:ext cx="733815" cy="342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8264D7-08A8-4334-8440-E9E002FD4DAC}"/>
                </a:ext>
              </a:extLst>
            </p:cNvPr>
            <p:cNvSpPr/>
            <p:nvPr/>
          </p:nvSpPr>
          <p:spPr>
            <a:xfrm>
              <a:off x="7777005" y="2491610"/>
              <a:ext cx="580293" cy="1028700"/>
            </a:xfrm>
            <a:prstGeom prst="arc">
              <a:avLst>
                <a:gd name="adj1" fmla="val 16200000"/>
                <a:gd name="adj2" fmla="val 3602783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17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BB5D29-55B3-4ABF-A6D6-F8ABCE294739}"/>
              </a:ext>
            </a:extLst>
          </p:cNvPr>
          <p:cNvGrpSpPr/>
          <p:nvPr/>
        </p:nvGrpSpPr>
        <p:grpSpPr>
          <a:xfrm>
            <a:off x="1925610" y="1308427"/>
            <a:ext cx="8579987" cy="3144993"/>
            <a:chOff x="1925610" y="1308427"/>
            <a:chExt cx="8579987" cy="3144993"/>
          </a:xfrm>
        </p:grpSpPr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20F294F-6D6C-45DF-BC7E-4E50215C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25610" y="1308427"/>
              <a:ext cx="4114800" cy="30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8" name="Picture 34">
              <a:extLst>
                <a:ext uri="{FF2B5EF4-FFF2-40B4-BE49-F238E27FC236}">
                  <a16:creationId xmlns:a16="http://schemas.microsoft.com/office/drawing/2014/main" id="{E1A2C123-BB7A-48E4-A5D5-91ED755FF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8733" y="2993418"/>
              <a:ext cx="1764698" cy="1460002"/>
            </a:xfrm>
            <a:prstGeom prst="rect">
              <a:avLst/>
            </a:prstGeom>
            <a:noFill/>
            <a:ln w="41275">
              <a:solidFill>
                <a:srgbClr val="008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0C3AEF-1F5A-411C-8A83-B8FB57C6A53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2547864"/>
              <a:ext cx="1124571" cy="214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193E3B-D15E-4B59-A03E-514EAD3297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59" y="2889388"/>
              <a:ext cx="1391238" cy="2133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764CC-94F3-4185-97D6-8A907A142D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390" y="1957564"/>
              <a:ext cx="1356190" cy="5592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FC596D-06DC-4468-BD3B-D6CA0E134F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738" y="1679888"/>
              <a:ext cx="1168762" cy="355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0DCB0A-DB0A-487E-BAEE-6C22D6BB861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2151548"/>
              <a:ext cx="3056981" cy="629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2703-51D8-4C0B-8D70-6737E6DF722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677" y="1493836"/>
              <a:ext cx="2660025" cy="505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0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900E6F-A38D-49C9-8CB7-3714F2C3A82B}"/>
              </a:ext>
            </a:extLst>
          </p:cNvPr>
          <p:cNvGrpSpPr/>
          <p:nvPr/>
        </p:nvGrpSpPr>
        <p:grpSpPr>
          <a:xfrm>
            <a:off x="3411415" y="834067"/>
            <a:ext cx="4698111" cy="6054691"/>
            <a:chOff x="3411415" y="834067"/>
            <a:chExt cx="4698111" cy="6054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B781A-22ED-475F-B5AA-1D528C90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415" y="834067"/>
              <a:ext cx="4698111" cy="6054691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5A12CD7-C14F-4CC1-A6E3-91C604C1E242}"/>
                </a:ext>
              </a:extLst>
            </p:cNvPr>
            <p:cNvSpPr/>
            <p:nvPr/>
          </p:nvSpPr>
          <p:spPr>
            <a:xfrm flipH="1">
              <a:off x="6170774" y="3429000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80199-1734-4199-9F00-1A3B51E1697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96" y="4232067"/>
              <a:ext cx="999306" cy="522894"/>
            </a:xfrm>
            <a:prstGeom prst="rect">
              <a:avLst/>
            </a:prstGeom>
          </p:spPr>
        </p:pic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CF827ED-B190-4368-A4F6-A86F8AA3EC86}"/>
                </a:ext>
              </a:extLst>
            </p:cNvPr>
            <p:cNvSpPr/>
            <p:nvPr/>
          </p:nvSpPr>
          <p:spPr>
            <a:xfrm rot="1292188" flipH="1">
              <a:off x="6542985" y="943707"/>
              <a:ext cx="388287" cy="2347546"/>
            </a:xfrm>
            <a:prstGeom prst="leftBrace">
              <a:avLst>
                <a:gd name="adj1" fmla="val 8333"/>
                <a:gd name="adj2" fmla="val 4772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271A7D-242C-4B19-A913-C7E10BB676F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96" y="2221707"/>
              <a:ext cx="1171944" cy="52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153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7F98-0D20-44A6-921A-53DCF5994BAE}"/>
              </a:ext>
            </a:extLst>
          </p:cNvPr>
          <p:cNvGrpSpPr/>
          <p:nvPr/>
        </p:nvGrpSpPr>
        <p:grpSpPr>
          <a:xfrm>
            <a:off x="1389411" y="1151792"/>
            <a:ext cx="12757256" cy="4737639"/>
            <a:chOff x="1389411" y="1151792"/>
            <a:chExt cx="12757256" cy="47376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EFCD2C-C2B8-46E2-A8F8-7825DF9BBF33}"/>
                </a:ext>
              </a:extLst>
            </p:cNvPr>
            <p:cNvGrpSpPr/>
            <p:nvPr/>
          </p:nvGrpSpPr>
          <p:grpSpPr>
            <a:xfrm>
              <a:off x="1389411" y="1151792"/>
              <a:ext cx="12757256" cy="4737639"/>
              <a:chOff x="1389411" y="1151792"/>
              <a:chExt cx="12757256" cy="4737639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A7E1E977-894B-4500-B376-7D87B82B3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89411" y="1151792"/>
                <a:ext cx="6438328" cy="4737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797F76-A35C-4397-9DD8-05A84436EBC5}"/>
                  </a:ext>
                </a:extLst>
              </p:cNvPr>
              <p:cNvSpPr txBox="1"/>
              <p:nvPr/>
            </p:nvSpPr>
            <p:spPr>
              <a:xfrm>
                <a:off x="4483292" y="1452983"/>
                <a:ext cx="3722110" cy="62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Calibrate at max flow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DA14B1-F340-47CF-8065-A1F9A79AD51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1" y="2841501"/>
                <a:ext cx="5396360" cy="773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F4A84B-D92A-42C1-BF7F-EB141229FF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0274" y="3869336"/>
                <a:ext cx="6086393" cy="773399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E1866-009F-4603-A572-7F563F716B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2" y="1813666"/>
              <a:ext cx="1996072" cy="7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43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8EEA7-5F42-49A4-8C5D-76064009A00F}"/>
              </a:ext>
            </a:extLst>
          </p:cNvPr>
          <p:cNvGrpSpPr/>
          <p:nvPr/>
        </p:nvGrpSpPr>
        <p:grpSpPr>
          <a:xfrm>
            <a:off x="1604143" y="340822"/>
            <a:ext cx="9767885" cy="4843666"/>
            <a:chOff x="1604143" y="340822"/>
            <a:chExt cx="9767885" cy="4843666"/>
          </a:xfrm>
        </p:grpSpPr>
        <p:pic>
          <p:nvPicPr>
            <p:cNvPr id="36" name="Picture 13" descr="C:\Users\mw24\Pictures\Atima 5 sed wire front.png">
              <a:extLst>
                <a:ext uri="{FF2B5EF4-FFF2-40B4-BE49-F238E27FC236}">
                  <a16:creationId xmlns:a16="http://schemas.microsoft.com/office/drawing/2014/main" id="{7014406A-5737-4690-AF96-CBA2E8E1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519" y="875489"/>
              <a:ext cx="9324689" cy="4308999"/>
            </a:xfrm>
            <a:prstGeom prst="rect">
              <a:avLst/>
            </a:prstGeom>
            <a:noFill/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1819E2-4E28-4A92-9A92-6127A0686E4D}"/>
                </a:ext>
              </a:extLst>
            </p:cNvPr>
            <p:cNvSpPr/>
            <p:nvPr/>
          </p:nvSpPr>
          <p:spPr bwMode="auto">
            <a:xfrm>
              <a:off x="9610928" y="4260715"/>
              <a:ext cx="1338280" cy="923773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9C95C-8E0D-4662-A270-AD66F2C9E5EC}"/>
                </a:ext>
              </a:extLst>
            </p:cNvPr>
            <p:cNvCxnSpPr>
              <a:endCxn id="3" idx="0"/>
            </p:cNvCxnSpPr>
            <p:nvPr/>
          </p:nvCxnSpPr>
          <p:spPr>
            <a:xfrm flipH="1">
              <a:off x="10280068" y="3861881"/>
              <a:ext cx="79889" cy="398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5C2EF-25D3-469F-89BE-F4A7EB8456AF}"/>
                </a:ext>
              </a:extLst>
            </p:cNvPr>
            <p:cNvSpPr txBox="1"/>
            <p:nvPr/>
          </p:nvSpPr>
          <p:spPr>
            <a:xfrm>
              <a:off x="9762933" y="3215550"/>
              <a:ext cx="1609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Sedimentation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tank drain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52E148-1E47-4ECF-977F-9C1FA23D3102}"/>
                </a:ext>
              </a:extLst>
            </p:cNvPr>
            <p:cNvSpPr txBox="1"/>
            <p:nvPr/>
          </p:nvSpPr>
          <p:spPr>
            <a:xfrm>
              <a:off x="1604143" y="340822"/>
              <a:ext cx="86594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AutoCAD drawing of sedimentation tank, don’t worry if this is confusing! </a:t>
              </a:r>
            </a:p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You’ll learn about it in depth later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815829" y="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04AAB-3EE6-460E-87B9-3C152C7557E2}"/>
                </a:ext>
              </a:extLst>
            </p:cNvPr>
            <p:cNvSpPr/>
            <p:nvPr/>
          </p:nvSpPr>
          <p:spPr bwMode="auto">
            <a:xfrm rot="668944">
              <a:off x="6339157" y="4565774"/>
              <a:ext cx="3874513" cy="7731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0D069C-8B0D-4D65-A120-B3331FC3C0A0}"/>
                </a:ext>
              </a:extLst>
            </p:cNvPr>
            <p:cNvSpPr/>
            <p:nvPr/>
          </p:nvSpPr>
          <p:spPr bwMode="auto">
            <a:xfrm rot="355084">
              <a:off x="7318193" y="3412658"/>
              <a:ext cx="2841407" cy="451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07D88D-7674-4D84-831B-CA127B551A4C}"/>
                </a:ext>
              </a:extLst>
            </p:cNvPr>
            <p:cNvSpPr/>
            <p:nvPr/>
          </p:nvSpPr>
          <p:spPr bwMode="auto">
            <a:xfrm rot="1246941">
              <a:off x="2781751" y="4817233"/>
              <a:ext cx="1894047" cy="7068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0B2FD88-31AA-4DC2-8DC5-8C012AE17CE4}"/>
                </a:ext>
              </a:extLst>
            </p:cNvPr>
            <p:cNvSpPr/>
            <p:nvPr/>
          </p:nvSpPr>
          <p:spPr bwMode="auto">
            <a:xfrm rot="1504706">
              <a:off x="4967986" y="3651526"/>
              <a:ext cx="1338513" cy="3645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5C7AC75-8E3E-4C9F-8EF3-C791479FCFD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H="1">
              <a:off x="6985273" y="3938750"/>
              <a:ext cx="82097" cy="48052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34BE31-8EBB-4972-996A-EBBF88D77915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067370" y="3693848"/>
              <a:ext cx="655822" cy="2449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24C322-D307-4A2F-A805-A99B6FAE4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493" y="4161111"/>
              <a:ext cx="555730" cy="53762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DC0CAD-69EB-4A0E-9103-901018AF7921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4050223" y="3749936"/>
              <a:ext cx="1103770" cy="4111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8CA4B4-5972-4F0E-A78F-421DE8B0B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6124486" y="1419209"/>
            <a:ext cx="4257555" cy="33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7B591-D752-4D2F-9727-C5D5DD6235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0926">
            <a:off x="2161080" y="3605863"/>
            <a:ext cx="4620273" cy="29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77798-8035-4B2B-A874-7734A70FAB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607">
            <a:off x="6070517" y="3790355"/>
            <a:ext cx="1844901" cy="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7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EB1CA-A808-408B-8325-EBBD3418DD57}"/>
              </a:ext>
            </a:extLst>
          </p:cNvPr>
          <p:cNvGrpSpPr/>
          <p:nvPr/>
        </p:nvGrpSpPr>
        <p:grpSpPr>
          <a:xfrm>
            <a:off x="1523999" y="-173270"/>
            <a:ext cx="9144001" cy="6858000"/>
            <a:chOff x="1523999" y="0"/>
            <a:chExt cx="914400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F6A2D1-F978-474D-B0B4-405BCF31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E1353-DA68-4BBD-924B-774567660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1732085"/>
              <a:ext cx="4059115" cy="105975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198857-35CA-4AC3-ABB9-CEAD855FC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115" y="1732085"/>
              <a:ext cx="4756639" cy="2022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AA29EC-1465-4E49-914B-F27FED21FDC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10339756" y="1934310"/>
              <a:ext cx="328244" cy="149469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E67F11-B9BD-4F42-AA51-9FD974C7E62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10668000" y="3429000"/>
              <a:ext cx="0" cy="3429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405777-F13F-4931-9383-20997A03A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999" y="2791838"/>
              <a:ext cx="1" cy="40661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284521-6633-4E6B-88D9-1951DF65A623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9" y="6858000"/>
              <a:ext cx="914400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0BD09-FFA9-436E-B840-6091E9E02DA1}"/>
              </a:ext>
            </a:extLst>
          </p:cNvPr>
          <p:cNvSpPr/>
          <p:nvPr/>
        </p:nvSpPr>
        <p:spPr bwMode="auto">
          <a:xfrm rot="1173513">
            <a:off x="8353970" y="2164648"/>
            <a:ext cx="576274" cy="456695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FD18C915-A9C7-423E-818F-E526743ED9B0}"/>
              </a:ext>
            </a:extLst>
          </p:cNvPr>
          <p:cNvSpPr/>
          <p:nvPr/>
        </p:nvSpPr>
        <p:spPr bwMode="auto">
          <a:xfrm rot="4143411" flipH="1">
            <a:off x="4140458" y="281299"/>
            <a:ext cx="313519" cy="499413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57AE6E1E-4187-4A28-8943-A3C1C97C026F}"/>
              </a:ext>
            </a:extLst>
          </p:cNvPr>
          <p:cNvSpPr/>
          <p:nvPr/>
        </p:nvSpPr>
        <p:spPr bwMode="auto">
          <a:xfrm rot="13879713">
            <a:off x="5455351" y="1471810"/>
            <a:ext cx="477399" cy="4516089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3C83D3AC-F748-46B8-9F3E-215387DDFF49}"/>
              </a:ext>
            </a:extLst>
          </p:cNvPr>
          <p:cNvSpPr/>
          <p:nvPr/>
        </p:nvSpPr>
        <p:spPr bwMode="auto">
          <a:xfrm rot="15245230">
            <a:off x="3926592" y="552575"/>
            <a:ext cx="239839" cy="3345323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29AFA37-14BF-499F-AB35-FC7976ED0978}"/>
              </a:ext>
            </a:extLst>
          </p:cNvPr>
          <p:cNvSpPr/>
          <p:nvPr/>
        </p:nvSpPr>
        <p:spPr bwMode="auto">
          <a:xfrm rot="16372935">
            <a:off x="8394882" y="1200754"/>
            <a:ext cx="424977" cy="1575614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C5180283-16D5-4476-A124-DCEE023AC1D2}"/>
              </a:ext>
            </a:extLst>
          </p:cNvPr>
          <p:cNvSpPr/>
          <p:nvPr/>
        </p:nvSpPr>
        <p:spPr bwMode="auto">
          <a:xfrm rot="18332287">
            <a:off x="2462790" y="3508380"/>
            <a:ext cx="454631" cy="2243660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BF8EC536-5305-4725-9DC5-5F984D7ABC1F}"/>
              </a:ext>
            </a:extLst>
          </p:cNvPr>
          <p:cNvSpPr/>
          <p:nvPr/>
        </p:nvSpPr>
        <p:spPr bwMode="auto">
          <a:xfrm rot="16800517">
            <a:off x="6092163" y="1195387"/>
            <a:ext cx="172486" cy="1071355"/>
          </a:xfrm>
          <a:prstGeom prst="upArrow">
            <a:avLst>
              <a:gd name="adj1" fmla="val 50000"/>
              <a:gd name="adj2" fmla="val 90468"/>
            </a:avLst>
          </a:prstGeom>
          <a:solidFill>
            <a:srgbClr val="0563C1"/>
          </a:solidFill>
          <a:ln w="381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5D85B3-3E95-4BEF-9A7A-FC9D8A3FC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54094" y="1210863"/>
            <a:ext cx="4257555" cy="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5EFAA2-D4B2-4BFB-B494-09DA88BCDF12}"/>
              </a:ext>
            </a:extLst>
          </p:cNvPr>
          <p:cNvGrpSpPr/>
          <p:nvPr/>
        </p:nvGrpSpPr>
        <p:grpSpPr>
          <a:xfrm>
            <a:off x="-1959005" y="-3147001"/>
            <a:ext cx="16173907" cy="12282655"/>
            <a:chOff x="-1959005" y="-3147001"/>
            <a:chExt cx="16173907" cy="122826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E74DD-4AF0-405D-9C39-729A0DDECEC9}"/>
                </a:ext>
              </a:extLst>
            </p:cNvPr>
            <p:cNvGrpSpPr/>
            <p:nvPr/>
          </p:nvGrpSpPr>
          <p:grpSpPr>
            <a:xfrm>
              <a:off x="-1959005" y="-3147001"/>
              <a:ext cx="16173907" cy="12282655"/>
              <a:chOff x="-1959005" y="-3147001"/>
              <a:chExt cx="16173907" cy="1228265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9FF0166-8B93-4725-87E0-4D1C26CDD08A}"/>
                  </a:ext>
                </a:extLst>
              </p:cNvPr>
              <p:cNvGrpSpPr/>
              <p:nvPr/>
            </p:nvGrpSpPr>
            <p:grpSpPr>
              <a:xfrm>
                <a:off x="-1941011" y="-3147001"/>
                <a:ext cx="16155913" cy="12282655"/>
                <a:chOff x="-1941011" y="-3147001"/>
                <a:chExt cx="16155913" cy="122826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F6A2D1-F978-474D-B0B4-405BCF316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499" y="3281476"/>
                  <a:ext cx="7739514" cy="5804635"/>
                </a:xfrm>
                <a:prstGeom prst="rect">
                  <a:avLst/>
                </a:prstGeom>
              </p:spPr>
            </p:pic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33F0BD09-FFA9-436E-B840-6091E9E02DA1}"/>
                    </a:ext>
                  </a:extLst>
                </p:cNvPr>
                <p:cNvSpPr/>
                <p:nvPr/>
              </p:nvSpPr>
              <p:spPr bwMode="auto">
                <a:xfrm rot="1173513">
                  <a:off x="12174410" y="5250501"/>
                  <a:ext cx="487760" cy="3865486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FD18C915-A9C7-423E-818F-E526743ED9B0}"/>
                    </a:ext>
                  </a:extLst>
                </p:cNvPr>
                <p:cNvSpPr/>
                <p:nvPr/>
              </p:nvSpPr>
              <p:spPr bwMode="auto">
                <a:xfrm rot="4143411" flipH="1">
                  <a:off x="8608078" y="3656428"/>
                  <a:ext cx="265364" cy="4227057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57AE6E1E-4187-4A28-8943-A3C1C97C026F}"/>
                    </a:ext>
                  </a:extLst>
                </p:cNvPr>
                <p:cNvSpPr/>
                <p:nvPr/>
              </p:nvSpPr>
              <p:spPr bwMode="auto">
                <a:xfrm rot="13879713">
                  <a:off x="9721008" y="4664080"/>
                  <a:ext cx="404072" cy="3822434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C83D3AC-F748-46B8-9F3E-215387DDFF49}"/>
                    </a:ext>
                  </a:extLst>
                </p:cNvPr>
                <p:cNvSpPr/>
                <p:nvPr/>
              </p:nvSpPr>
              <p:spPr bwMode="auto">
                <a:xfrm rot="15245230">
                  <a:off x="8427061" y="3886037"/>
                  <a:ext cx="203001" cy="2831493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D29AFA37-14BF-499F-AB35-FC7976ED0978}"/>
                    </a:ext>
                  </a:extLst>
                </p:cNvPr>
                <p:cNvSpPr/>
                <p:nvPr/>
              </p:nvSpPr>
              <p:spPr bwMode="auto">
                <a:xfrm rot="16372935">
                  <a:off x="12209038" y="4434658"/>
                  <a:ext cx="359702" cy="1333605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C5180283-16D5-4476-A124-DCEE023AC1D2}"/>
                    </a:ext>
                  </a:extLst>
                </p:cNvPr>
                <p:cNvSpPr/>
                <p:nvPr/>
              </p:nvSpPr>
              <p:spPr bwMode="auto">
                <a:xfrm rot="18332287">
                  <a:off x="7188094" y="6387840"/>
                  <a:ext cx="384801" cy="1899042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BF8EC536-5305-4725-9DC5-5F984D7ABC1F}"/>
                    </a:ext>
                  </a:extLst>
                </p:cNvPr>
                <p:cNvSpPr/>
                <p:nvPr/>
              </p:nvSpPr>
              <p:spPr bwMode="auto">
                <a:xfrm rot="16800517">
                  <a:off x="10260008" y="4430115"/>
                  <a:ext cx="145993" cy="906799"/>
                </a:xfrm>
                <a:prstGeom prst="upArrow">
                  <a:avLst>
                    <a:gd name="adj1" fmla="val 50000"/>
                    <a:gd name="adj2" fmla="val 90468"/>
                  </a:avLst>
                </a:prstGeom>
                <a:solidFill>
                  <a:srgbClr val="0563C1"/>
                </a:solidFill>
                <a:ln w="381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785A29-A44C-41C2-9767-7BC6DA6DB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41011" y="3269602"/>
                  <a:ext cx="7821402" cy="5866052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DE1A0F1-45F0-4089-A466-9E9A0664B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59123" y="-3093080"/>
                  <a:ext cx="7739514" cy="58046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210D562-C6B4-4B58-A735-7505C1F3D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3" y="-1627037"/>
                  <a:ext cx="3435649" cy="896979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8DA216C-CA43-487B-B5FB-3B598553F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76526" y="-1627037"/>
                  <a:ext cx="4026036" cy="171162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D97985-8DB0-4BF5-993B-232F8A6874CD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 flipH="1" flipV="1">
                  <a:off x="5602564" y="-1455873"/>
                  <a:ext cx="277827" cy="1265111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CA93299-3241-4943-9154-BEF54B38D568}"/>
                    </a:ext>
                  </a:extLst>
                </p:cNvPr>
                <p:cNvCxnSpPr>
                  <a:cxnSpLocks/>
                  <a:endCxn id="47" idx="3"/>
                </p:cNvCxnSpPr>
                <p:nvPr/>
              </p:nvCxnSpPr>
              <p:spPr>
                <a:xfrm flipV="1">
                  <a:off x="5880391" y="-190762"/>
                  <a:ext cx="0" cy="2902318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1347D3-DD37-4A93-813F-8109D80A1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859124" y="-730059"/>
                  <a:ext cx="1" cy="3441614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B82EE-4CDB-420F-91A0-B1FDEEC66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9124" y="2711555"/>
                  <a:ext cx="7739515" cy="0"/>
                </a:xfrm>
                <a:prstGeom prst="line">
                  <a:avLst/>
                </a:prstGeom>
                <a:ln w="571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228E9FD-F1A6-4C32-99BB-CF008EB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3500" y="-3147001"/>
                  <a:ext cx="7821402" cy="5866052"/>
                </a:xfrm>
                <a:prstGeom prst="rect">
                  <a:avLst/>
                </a:prstGeom>
              </p:spPr>
            </p:pic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6470C66-BDDD-4ED9-90E9-AD060044FF8D}"/>
                    </a:ext>
                  </a:extLst>
                </p:cNvPr>
                <p:cNvSpPr/>
                <p:nvPr/>
              </p:nvSpPr>
              <p:spPr bwMode="auto">
                <a:xfrm rot="668944">
                  <a:off x="10512187" y="758375"/>
                  <a:ext cx="3314100" cy="66131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44D57EF-548A-4059-BAC8-2D6435EB1FE3}"/>
                    </a:ext>
                  </a:extLst>
                </p:cNvPr>
                <p:cNvSpPr/>
                <p:nvPr/>
              </p:nvSpPr>
              <p:spPr bwMode="auto">
                <a:xfrm rot="355084">
                  <a:off x="11349614" y="-227953"/>
                  <a:ext cx="2430424" cy="38643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BC5AAD6-DD4F-4D71-8385-30EDA83E4E89}"/>
                    </a:ext>
                  </a:extLst>
                </p:cNvPr>
                <p:cNvSpPr/>
                <p:nvPr/>
              </p:nvSpPr>
              <p:spPr bwMode="auto">
                <a:xfrm rot="1246941">
                  <a:off x="7469327" y="973462"/>
                  <a:ext cx="1620090" cy="604617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6486B75-397A-4E43-9F3E-F9A948317C0C}"/>
                    </a:ext>
                  </a:extLst>
                </p:cNvPr>
                <p:cNvSpPr/>
                <p:nvPr/>
              </p:nvSpPr>
              <p:spPr bwMode="auto">
                <a:xfrm rot="1504706">
                  <a:off x="9339344" y="-23636"/>
                  <a:ext cx="1144909" cy="311803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354016E-CD20-4647-B04F-F269438E5F5B}"/>
                    </a:ext>
                  </a:extLst>
                </p:cNvPr>
                <p:cNvCxnSpPr>
                  <a:cxnSpLocks/>
                  <a:endCxn id="76" idx="1"/>
                </p:cNvCxnSpPr>
                <p:nvPr/>
              </p:nvCxnSpPr>
              <p:spPr>
                <a:xfrm flipH="1">
                  <a:off x="11064849" y="216625"/>
                  <a:ext cx="63899" cy="41644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CB94A55-D806-4162-99C3-F5E71CE10D94}"/>
                    </a:ext>
                  </a:extLst>
                </p:cNvPr>
                <p:cNvCxnSpPr>
                  <a:cxnSpLocks/>
                  <a:endCxn id="77" idx="3"/>
                </p:cNvCxnSpPr>
                <p:nvPr/>
              </p:nvCxnSpPr>
              <p:spPr>
                <a:xfrm flipV="1">
                  <a:off x="11128748" y="12566"/>
                  <a:ext cx="567286" cy="20405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C953AA5-3F9D-4AE2-8EC3-DEF0BDA9C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8979" y="404972"/>
                  <a:ext cx="471288" cy="467135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162CAE9-DEBB-4950-9EB1-0586817AAE0C}"/>
                    </a:ext>
                  </a:extLst>
                </p:cNvPr>
                <p:cNvCxnSpPr>
                  <a:cxnSpLocks/>
                  <a:endCxn id="80" idx="3"/>
                </p:cNvCxnSpPr>
                <p:nvPr/>
              </p:nvCxnSpPr>
              <p:spPr>
                <a:xfrm flipV="1">
                  <a:off x="8550267" y="60540"/>
                  <a:ext cx="948179" cy="34443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2F09CAE-9AB6-4F21-8F13-BAA29468D3C5}"/>
                    </a:ext>
                  </a:extLst>
                </p:cNvPr>
                <p:cNvCxnSpPr/>
                <p:nvPr/>
              </p:nvCxnSpPr>
              <p:spPr>
                <a:xfrm>
                  <a:off x="889341" y="9075169"/>
                  <a:ext cx="431800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02F60D-95DD-49D3-8AC0-B4479BE67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7341" y="4918681"/>
                  <a:ext cx="113810" cy="416743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FDB558-AD24-4A70-BB61-9A258F6DB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08765" y="4909759"/>
                  <a:ext cx="926547" cy="5238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213B535-9AA9-47D7-AEB8-482085142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341" y="4918681"/>
                  <a:ext cx="3519424" cy="415648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CABF18-220E-46E2-ACDA-CEC9B6216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2317" y="4878583"/>
                  <a:ext cx="893351" cy="2619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3A6730E-893D-4A54-8510-247CB898E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913659" y="4878583"/>
                  <a:ext cx="5198321" cy="270484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222AA37-8D0C-4726-801B-9D6DFF71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931949" y="7583424"/>
                  <a:ext cx="12303" cy="11460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188ED93-B961-4C41-BEE1-4461B2359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5166" y="4888307"/>
                  <a:ext cx="4780834" cy="423517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E74173A-3F7F-49C0-B6BD-5A46FCCD2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58263" y="9120598"/>
                  <a:ext cx="303527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649D809-F8D2-44E8-B87C-78578353C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1913661" y="8729472"/>
                  <a:ext cx="1098613" cy="39112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CE88BD-8EA1-4488-9A31-9F18F23E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37613" y="6231003"/>
                <a:ext cx="1" cy="94623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A06B1C-AFD4-4B7A-BC71-FDBCC9EC608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V="1">
                <a:off x="-1941011" y="4827823"/>
                <a:ext cx="4439489" cy="137480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6727D2-F0E7-4F30-949F-231BA94DC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5172" y="4858197"/>
                <a:ext cx="5088914" cy="231904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13374A2-2F49-4085-8259-22C6FBB12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1606" y="4834908"/>
                <a:ext cx="637561" cy="2976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FF8845-7FE1-4338-8DEF-6FDB876E3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59005" y="4812767"/>
                <a:ext cx="3565328" cy="81058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25A50B-541C-489C-BC0E-AD405E6EA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3764" y="4824938"/>
                <a:ext cx="4170783" cy="124070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CA4D82F-C812-457E-8D47-8461ECDE5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41013" y="5623354"/>
                <a:ext cx="0" cy="42925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928EBC6-0FEE-40A4-8E21-ED504EACB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06323" y="4812767"/>
                <a:ext cx="570621" cy="1217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7FA2C8-3E3F-4D81-89DD-BB9B937766A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465868" y="-1979957"/>
              <a:ext cx="4257555" cy="3356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51B7B-87E5-4C3F-970C-84F3EE68D2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9458002" y="-1964072"/>
              <a:ext cx="4476064" cy="33339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2DD427-D576-499A-B615-E2D9CD36F94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0926">
              <a:off x="6440583" y="31307"/>
              <a:ext cx="3982708" cy="2558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504795-266D-4114-A8A7-EB549E2DAC4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6607">
              <a:off x="10097429" y="97611"/>
              <a:ext cx="1590318" cy="255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F6E44D-A8B6-481E-8D68-4E510E69CA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1044973" y="4451828"/>
              <a:ext cx="1923783" cy="2613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D11A8-7117-405F-8CBC-0A600CEDF5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1503707" y="4451726"/>
              <a:ext cx="3964705" cy="26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5D9289-2194-4194-AF8B-8A57A5F59C8D}"/>
              </a:ext>
            </a:extLst>
          </p:cNvPr>
          <p:cNvGrpSpPr/>
          <p:nvPr/>
        </p:nvGrpSpPr>
        <p:grpSpPr>
          <a:xfrm>
            <a:off x="210142" y="-435516"/>
            <a:ext cx="793077" cy="7556161"/>
            <a:chOff x="1450585" y="0"/>
            <a:chExt cx="793077" cy="75561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6FE93-5E5F-420C-8AA4-729DEF157197}"/>
                </a:ext>
              </a:extLst>
            </p:cNvPr>
            <p:cNvGrpSpPr/>
            <p:nvPr/>
          </p:nvGrpSpPr>
          <p:grpSpPr>
            <a:xfrm>
              <a:off x="1450585" y="0"/>
              <a:ext cx="793077" cy="7556161"/>
              <a:chOff x="2951123" y="-972481"/>
              <a:chExt cx="793077" cy="7556161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C55FD75C-7692-4D69-911B-44953F5F6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33" t="3834" r="49348" b="16322"/>
              <a:stretch/>
            </p:blipFill>
            <p:spPr bwMode="auto">
              <a:xfrm>
                <a:off x="2961728" y="-972481"/>
                <a:ext cx="782472" cy="755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403CA4D-94E6-472C-B128-DC6C78970CC4}"/>
                  </a:ext>
                </a:extLst>
              </p:cNvPr>
              <p:cNvCxnSpPr/>
              <p:nvPr/>
            </p:nvCxnSpPr>
            <p:spPr bwMode="auto">
              <a:xfrm flipV="1">
                <a:off x="2985590" y="181540"/>
                <a:ext cx="0" cy="489052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00366E1D-87FE-4BA2-94E9-B3D590A6AC32}"/>
                  </a:ext>
                </a:extLst>
              </p:cNvPr>
              <p:cNvSpPr/>
              <p:nvPr/>
            </p:nvSpPr>
            <p:spPr bwMode="auto">
              <a:xfrm>
                <a:off x="2951123" y="65684"/>
                <a:ext cx="485898" cy="3757588"/>
              </a:xfrm>
              <a:custGeom>
                <a:avLst/>
                <a:gdLst>
                  <a:gd name="connsiteX0" fmla="*/ 36394 w 545911"/>
                  <a:gd name="connsiteY0" fmla="*/ 1266967 h 2850107"/>
                  <a:gd name="connsiteX1" fmla="*/ 36394 w 545911"/>
                  <a:gd name="connsiteY1" fmla="*/ 338919 h 2850107"/>
                  <a:gd name="connsiteX2" fmla="*/ 254758 w 545911"/>
                  <a:gd name="connsiteY2" fmla="*/ 106907 h 2850107"/>
                  <a:gd name="connsiteX3" fmla="*/ 527714 w 545911"/>
                  <a:gd name="connsiteY3" fmla="*/ 980364 h 2850107"/>
                  <a:gd name="connsiteX4" fmla="*/ 145576 w 545911"/>
                  <a:gd name="connsiteY4" fmla="*/ 2850107 h 2850107"/>
                  <a:gd name="connsiteX0" fmla="*/ 36394 w 545911"/>
                  <a:gd name="connsiteY0" fmla="*/ 1271517 h 2854657"/>
                  <a:gd name="connsiteX1" fmla="*/ 36394 w 545911"/>
                  <a:gd name="connsiteY1" fmla="*/ 343469 h 2854657"/>
                  <a:gd name="connsiteX2" fmla="*/ 254758 w 545911"/>
                  <a:gd name="connsiteY2" fmla="*/ 111457 h 2854657"/>
                  <a:gd name="connsiteX3" fmla="*/ 527714 w 545911"/>
                  <a:gd name="connsiteY3" fmla="*/ 984914 h 2854657"/>
                  <a:gd name="connsiteX4" fmla="*/ 145576 w 545911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45493 w 555010"/>
                  <a:gd name="connsiteY0" fmla="*/ 1271517 h 2854657"/>
                  <a:gd name="connsiteX1" fmla="*/ 45493 w 555010"/>
                  <a:gd name="connsiteY1" fmla="*/ 343469 h 2854657"/>
                  <a:gd name="connsiteX2" fmla="*/ 263857 w 555010"/>
                  <a:gd name="connsiteY2" fmla="*/ 111457 h 2854657"/>
                  <a:gd name="connsiteX3" fmla="*/ 536813 w 555010"/>
                  <a:gd name="connsiteY3" fmla="*/ 984914 h 2854657"/>
                  <a:gd name="connsiteX4" fmla="*/ 154675 w 555010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271517 h 2854657"/>
                  <a:gd name="connsiteX1" fmla="*/ 18197 w 527714"/>
                  <a:gd name="connsiteY1" fmla="*/ 343469 h 2854657"/>
                  <a:gd name="connsiteX2" fmla="*/ 236561 w 527714"/>
                  <a:gd name="connsiteY2" fmla="*/ 111457 h 2854657"/>
                  <a:gd name="connsiteX3" fmla="*/ 509517 w 527714"/>
                  <a:gd name="connsiteY3" fmla="*/ 984914 h 2854657"/>
                  <a:gd name="connsiteX4" fmla="*/ 127379 w 527714"/>
                  <a:gd name="connsiteY4" fmla="*/ 2854657 h 2854657"/>
                  <a:gd name="connsiteX0" fmla="*/ 18197 w 527714"/>
                  <a:gd name="connsiteY0" fmla="*/ 1160060 h 2743200"/>
                  <a:gd name="connsiteX1" fmla="*/ 18197 w 527714"/>
                  <a:gd name="connsiteY1" fmla="*/ 232012 h 2743200"/>
                  <a:gd name="connsiteX2" fmla="*/ 236561 w 527714"/>
                  <a:gd name="connsiteY2" fmla="*/ 0 h 2743200"/>
                  <a:gd name="connsiteX3" fmla="*/ 509517 w 527714"/>
                  <a:gd name="connsiteY3" fmla="*/ 873457 h 2743200"/>
                  <a:gd name="connsiteX4" fmla="*/ 127379 w 527714"/>
                  <a:gd name="connsiteY4" fmla="*/ 2743200 h 2743200"/>
                  <a:gd name="connsiteX0" fmla="*/ 18197 w 527714"/>
                  <a:gd name="connsiteY0" fmla="*/ 1165101 h 2748241"/>
                  <a:gd name="connsiteX1" fmla="*/ 18197 w 527714"/>
                  <a:gd name="connsiteY1" fmla="*/ 237053 h 2748241"/>
                  <a:gd name="connsiteX2" fmla="*/ 236561 w 527714"/>
                  <a:gd name="connsiteY2" fmla="*/ 5041 h 2748241"/>
                  <a:gd name="connsiteX3" fmla="*/ 509517 w 527714"/>
                  <a:gd name="connsiteY3" fmla="*/ 878498 h 2748241"/>
                  <a:gd name="connsiteX4" fmla="*/ 127379 w 527714"/>
                  <a:gd name="connsiteY4" fmla="*/ 2748241 h 2748241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39672 h 2822812"/>
                  <a:gd name="connsiteX1" fmla="*/ 40945 w 550462"/>
                  <a:gd name="connsiteY1" fmla="*/ 311624 h 2822812"/>
                  <a:gd name="connsiteX2" fmla="*/ 259309 w 550462"/>
                  <a:gd name="connsiteY2" fmla="*/ 79612 h 2822812"/>
                  <a:gd name="connsiteX3" fmla="*/ 532265 w 550462"/>
                  <a:gd name="connsiteY3" fmla="*/ 953069 h 2822812"/>
                  <a:gd name="connsiteX4" fmla="*/ 150127 w 550462"/>
                  <a:gd name="connsiteY4" fmla="*/ 2822812 h 2822812"/>
                  <a:gd name="connsiteX0" fmla="*/ 40945 w 550462"/>
                  <a:gd name="connsiteY0" fmla="*/ 1203278 h 2786418"/>
                  <a:gd name="connsiteX1" fmla="*/ 40945 w 550462"/>
                  <a:gd name="connsiteY1" fmla="*/ 275230 h 2786418"/>
                  <a:gd name="connsiteX2" fmla="*/ 259309 w 550462"/>
                  <a:gd name="connsiteY2" fmla="*/ 43218 h 2786418"/>
                  <a:gd name="connsiteX3" fmla="*/ 532265 w 550462"/>
                  <a:gd name="connsiteY3" fmla="*/ 916675 h 2786418"/>
                  <a:gd name="connsiteX4" fmla="*/ 150127 w 550462"/>
                  <a:gd name="connsiteY4" fmla="*/ 2786418 h 2786418"/>
                  <a:gd name="connsiteX0" fmla="*/ 40945 w 550462"/>
                  <a:gd name="connsiteY0" fmla="*/ 1162335 h 2745475"/>
                  <a:gd name="connsiteX1" fmla="*/ 40945 w 550462"/>
                  <a:gd name="connsiteY1" fmla="*/ 234287 h 2745475"/>
                  <a:gd name="connsiteX2" fmla="*/ 259309 w 550462"/>
                  <a:gd name="connsiteY2" fmla="*/ 2275 h 2745475"/>
                  <a:gd name="connsiteX3" fmla="*/ 532265 w 550462"/>
                  <a:gd name="connsiteY3" fmla="*/ 875732 h 2745475"/>
                  <a:gd name="connsiteX4" fmla="*/ 150127 w 550462"/>
                  <a:gd name="connsiteY4" fmla="*/ 2745475 h 2745475"/>
                  <a:gd name="connsiteX0" fmla="*/ 68240 w 577757"/>
                  <a:gd name="connsiteY0" fmla="*/ 1162335 h 2745475"/>
                  <a:gd name="connsiteX1" fmla="*/ 68240 w 577757"/>
                  <a:gd name="connsiteY1" fmla="*/ 234287 h 2745475"/>
                  <a:gd name="connsiteX2" fmla="*/ 286604 w 577757"/>
                  <a:gd name="connsiteY2" fmla="*/ 2275 h 2745475"/>
                  <a:gd name="connsiteX3" fmla="*/ 559560 w 577757"/>
                  <a:gd name="connsiteY3" fmla="*/ 875732 h 2745475"/>
                  <a:gd name="connsiteX4" fmla="*/ 177422 w 577757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27714"/>
                  <a:gd name="connsiteY0" fmla="*/ 1162335 h 2745475"/>
                  <a:gd name="connsiteX1" fmla="*/ 18197 w 527714"/>
                  <a:gd name="connsiteY1" fmla="*/ 234287 h 2745475"/>
                  <a:gd name="connsiteX2" fmla="*/ 236561 w 527714"/>
                  <a:gd name="connsiteY2" fmla="*/ 2275 h 2745475"/>
                  <a:gd name="connsiteX3" fmla="*/ 509517 w 527714"/>
                  <a:gd name="connsiteY3" fmla="*/ 875732 h 2745475"/>
                  <a:gd name="connsiteX4" fmla="*/ 127379 w 527714"/>
                  <a:gd name="connsiteY4" fmla="*/ 2745475 h 2745475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8197 w 534538"/>
                  <a:gd name="connsiteY0" fmla="*/ 1162335 h 4082956"/>
                  <a:gd name="connsiteX1" fmla="*/ 18197 w 534538"/>
                  <a:gd name="connsiteY1" fmla="*/ 234287 h 4082956"/>
                  <a:gd name="connsiteX2" fmla="*/ 236561 w 534538"/>
                  <a:gd name="connsiteY2" fmla="*/ 2275 h 4082956"/>
                  <a:gd name="connsiteX3" fmla="*/ 509517 w 534538"/>
                  <a:gd name="connsiteY3" fmla="*/ 875732 h 4082956"/>
                  <a:gd name="connsiteX4" fmla="*/ 86436 w 534538"/>
                  <a:gd name="connsiteY4" fmla="*/ 4082956 h 4082956"/>
                  <a:gd name="connsiteX0" fmla="*/ 15834 w 511131"/>
                  <a:gd name="connsiteY0" fmla="*/ 1160080 h 4080701"/>
                  <a:gd name="connsiteX1" fmla="*/ 7742 w 511131"/>
                  <a:gd name="connsiteY1" fmla="*/ 466701 h 4080701"/>
                  <a:gd name="connsiteX2" fmla="*/ 234198 w 511131"/>
                  <a:gd name="connsiteY2" fmla="*/ 20 h 4080701"/>
                  <a:gd name="connsiteX3" fmla="*/ 507154 w 511131"/>
                  <a:gd name="connsiteY3" fmla="*/ 873477 h 4080701"/>
                  <a:gd name="connsiteX4" fmla="*/ 84073 w 511131"/>
                  <a:gd name="connsiteY4" fmla="*/ 4080701 h 4080701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10892"/>
                  <a:gd name="connsiteY0" fmla="*/ 847375 h 3767996"/>
                  <a:gd name="connsiteX1" fmla="*/ 7742 w 510892"/>
                  <a:gd name="connsiteY1" fmla="*/ 153996 h 3767996"/>
                  <a:gd name="connsiteX2" fmla="*/ 226106 w 510892"/>
                  <a:gd name="connsiteY2" fmla="*/ 10996 h 3767996"/>
                  <a:gd name="connsiteX3" fmla="*/ 507154 w 510892"/>
                  <a:gd name="connsiteY3" fmla="*/ 560772 h 3767996"/>
                  <a:gd name="connsiteX4" fmla="*/ 84073 w 510892"/>
                  <a:gd name="connsiteY4" fmla="*/ 3767996 h 3767996"/>
                  <a:gd name="connsiteX0" fmla="*/ 15834 w 509040"/>
                  <a:gd name="connsiteY0" fmla="*/ 847375 h 3767996"/>
                  <a:gd name="connsiteX1" fmla="*/ 7742 w 509040"/>
                  <a:gd name="connsiteY1" fmla="*/ 153996 h 3767996"/>
                  <a:gd name="connsiteX2" fmla="*/ 226106 w 509040"/>
                  <a:gd name="connsiteY2" fmla="*/ 10996 h 3767996"/>
                  <a:gd name="connsiteX3" fmla="*/ 507154 w 509040"/>
                  <a:gd name="connsiteY3" fmla="*/ 560772 h 3767996"/>
                  <a:gd name="connsiteX4" fmla="*/ 84073 w 509040"/>
                  <a:gd name="connsiteY4" fmla="*/ 3767996 h 3767996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15834 w 492986"/>
                  <a:gd name="connsiteY0" fmla="*/ 836967 h 3757588"/>
                  <a:gd name="connsiteX1" fmla="*/ 7742 w 492986"/>
                  <a:gd name="connsiteY1" fmla="*/ 143588 h 3757588"/>
                  <a:gd name="connsiteX2" fmla="*/ 226106 w 492986"/>
                  <a:gd name="connsiteY2" fmla="*/ 588 h 3757588"/>
                  <a:gd name="connsiteX3" fmla="*/ 490970 w 492986"/>
                  <a:gd name="connsiteY3" fmla="*/ 655561 h 3757588"/>
                  <a:gd name="connsiteX4" fmla="*/ 84073 w 492986"/>
                  <a:gd name="connsiteY4" fmla="*/ 3757588 h 3757588"/>
                  <a:gd name="connsiteX0" fmla="*/ 8746 w 485898"/>
                  <a:gd name="connsiteY0" fmla="*/ 836967 h 3757588"/>
                  <a:gd name="connsiteX1" fmla="*/ 16838 w 485898"/>
                  <a:gd name="connsiteY1" fmla="*/ 175956 h 3757588"/>
                  <a:gd name="connsiteX2" fmla="*/ 219018 w 485898"/>
                  <a:gd name="connsiteY2" fmla="*/ 588 h 3757588"/>
                  <a:gd name="connsiteX3" fmla="*/ 483882 w 485898"/>
                  <a:gd name="connsiteY3" fmla="*/ 655561 h 3757588"/>
                  <a:gd name="connsiteX4" fmla="*/ 76985 w 485898"/>
                  <a:gd name="connsiteY4" fmla="*/ 3757588 h 375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98" h="3757588">
                    <a:moveTo>
                      <a:pt x="8746" y="836967"/>
                    </a:moveTo>
                    <a:cubicBezTo>
                      <a:pt x="-9451" y="469614"/>
                      <a:pt x="4479" y="395403"/>
                      <a:pt x="16838" y="175956"/>
                    </a:cubicBezTo>
                    <a:cubicBezTo>
                      <a:pt x="25936" y="37203"/>
                      <a:pt x="133629" y="16511"/>
                      <a:pt x="219018" y="588"/>
                    </a:cubicBezTo>
                    <a:cubicBezTo>
                      <a:pt x="294262" y="-1687"/>
                      <a:pt x="508903" y="-24552"/>
                      <a:pt x="483882" y="655561"/>
                    </a:cubicBezTo>
                    <a:cubicBezTo>
                      <a:pt x="458861" y="1335674"/>
                      <a:pt x="9672" y="2367598"/>
                      <a:pt x="76985" y="3757588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119C29-6799-413B-8882-D9D548DA174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22969" y="1447333"/>
              <a:ext cx="590046" cy="2262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0DE00-38BD-4956-A7AD-6C9F19EC6BA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99101" y="1447334"/>
              <a:ext cx="590046" cy="22621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A72588-3886-426B-9041-8332B40E7381}"/>
                </a:ext>
              </a:extLst>
            </p:cNvPr>
            <p:cNvCxnSpPr/>
            <p:nvPr/>
          </p:nvCxnSpPr>
          <p:spPr>
            <a:xfrm>
              <a:off x="1450585" y="625446"/>
              <a:ext cx="79307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3EDAC4-99AE-4577-88D1-4165830CF92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630" y="284072"/>
              <a:ext cx="244935" cy="29689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0EE6B-4FB7-4058-8679-A87DCF6463D1}"/>
              </a:ext>
            </a:extLst>
          </p:cNvPr>
          <p:cNvGrpSpPr/>
          <p:nvPr/>
        </p:nvGrpSpPr>
        <p:grpSpPr>
          <a:xfrm>
            <a:off x="3080949" y="-435516"/>
            <a:ext cx="11799657" cy="8633131"/>
            <a:chOff x="3080949" y="-435516"/>
            <a:chExt cx="11799657" cy="86331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0CE55-FFAC-4D8F-ABBD-2C2F0690DFD8}"/>
                </a:ext>
              </a:extLst>
            </p:cNvPr>
            <p:cNvGrpSpPr/>
            <p:nvPr/>
          </p:nvGrpSpPr>
          <p:grpSpPr>
            <a:xfrm>
              <a:off x="4730765" y="-435516"/>
              <a:ext cx="10149841" cy="8633131"/>
              <a:chOff x="4221480" y="-151444"/>
              <a:chExt cx="10149841" cy="86331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F23F69-6B7D-46C5-A2B9-384499E78738}"/>
                  </a:ext>
                </a:extLst>
              </p:cNvPr>
              <p:cNvGrpSpPr/>
              <p:nvPr/>
            </p:nvGrpSpPr>
            <p:grpSpPr>
              <a:xfrm>
                <a:off x="4221480" y="-151444"/>
                <a:ext cx="10149841" cy="8633131"/>
                <a:chOff x="4221480" y="-151444"/>
                <a:chExt cx="10149841" cy="86331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52A952-0B15-440B-A9F9-5CDFEBC61F95}"/>
                    </a:ext>
                  </a:extLst>
                </p:cNvPr>
                <p:cNvGrpSpPr/>
                <p:nvPr/>
              </p:nvGrpSpPr>
              <p:grpSpPr>
                <a:xfrm>
                  <a:off x="4350649" y="-151444"/>
                  <a:ext cx="10020672" cy="8522816"/>
                  <a:chOff x="4350649" y="-151444"/>
                  <a:chExt cx="10020672" cy="8522816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50794B6-3580-426B-9053-2CD16885B99D}"/>
                      </a:ext>
                    </a:extLst>
                  </p:cNvPr>
                  <p:cNvGrpSpPr/>
                  <p:nvPr/>
                </p:nvGrpSpPr>
                <p:grpSpPr>
                  <a:xfrm>
                    <a:off x="4350649" y="-151444"/>
                    <a:ext cx="4265990" cy="8522816"/>
                    <a:chOff x="4350649" y="-151444"/>
                    <a:chExt cx="4265990" cy="8522816"/>
                  </a:xfrm>
                </p:grpSpPr>
                <p:pic>
                  <p:nvPicPr>
                    <p:cNvPr id="16" name="Picture 343">
                      <a:extLst>
                        <a:ext uri="{FF2B5EF4-FFF2-40B4-BE49-F238E27FC236}">
                          <a16:creationId xmlns:a16="http://schemas.microsoft.com/office/drawing/2014/main" id="{B1E97A4A-8168-44B8-8FBD-C4AAA0F70237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16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4745946" y="829902"/>
                      <a:ext cx="816253" cy="7541470"/>
                    </a:xfrm>
                    <a:prstGeom prst="rect">
                      <a:avLst/>
                    </a:prstGeom>
                    <a:noFill/>
                    <a:ln w="0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B1CEAA8-67D5-4A5B-B3D2-CEA00C8F2E8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269345" y="-151444"/>
                      <a:ext cx="1347294" cy="8710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FC334F68-1817-4396-AEF7-8E87CA91E33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0649" y="-151444"/>
                      <a:ext cx="1556137" cy="8710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7D6BE2F-4AFA-4087-BB53-17E552AC5ACD}"/>
                      </a:ext>
                    </a:extLst>
                  </p:cNvPr>
                  <p:cNvGrpSpPr/>
                  <p:nvPr/>
                </p:nvGrpSpPr>
                <p:grpSpPr>
                  <a:xfrm>
                    <a:off x="7046811" y="829902"/>
                    <a:ext cx="5103245" cy="7541470"/>
                    <a:chOff x="6569402" y="467360"/>
                    <a:chExt cx="4125112" cy="6096000"/>
                  </a:xfrm>
                </p:grpSpPr>
                <p:pic>
                  <p:nvPicPr>
                    <p:cNvPr id="2" name="Picture 59">
                      <a:extLst>
                        <a:ext uri="{FF2B5EF4-FFF2-40B4-BE49-F238E27FC236}">
                          <a16:creationId xmlns:a16="http://schemas.microsoft.com/office/drawing/2014/main" id="{B7718D2D-BF72-458A-A9BD-0281144333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/>
                    <a:srcRect/>
                    <a:stretch>
                      <a:fillRect/>
                    </a:stretch>
                  </p:blipFill>
                  <p:spPr bwMode="auto">
                    <a:xfrm>
                      <a:off x="6569402" y="467360"/>
                      <a:ext cx="1506385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" name="Picture 3">
                      <a:extLst>
                        <a:ext uri="{FF2B5EF4-FFF2-40B4-BE49-F238E27FC236}">
                          <a16:creationId xmlns:a16="http://schemas.microsoft.com/office/drawing/2014/main" id="{DD19A769-27C7-4C1B-B574-06E134AD33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screen"/>
                    <a:srcRect t="661" b="1415"/>
                    <a:stretch/>
                  </p:blipFill>
                  <p:spPr bwMode="auto">
                    <a:xfrm>
                      <a:off x="9275845" y="467360"/>
                      <a:ext cx="1418669" cy="6096000"/>
                    </a:xfrm>
                    <a:prstGeom prst="rect">
                      <a:avLst/>
                    </a:prstGeom>
                    <a:noFill/>
                    <a:ln w="1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EC8B11D-F2B3-4718-8E16-AF65E2C41B2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43231" y="3963746"/>
                    <a:ext cx="2128090" cy="8471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C319CA8-9A28-4D02-B39C-7099D6CB75DA}"/>
                    </a:ext>
                  </a:extLst>
                </p:cNvPr>
                <p:cNvSpPr/>
                <p:nvPr/>
              </p:nvSpPr>
              <p:spPr bwMode="auto">
                <a:xfrm>
                  <a:off x="4652770" y="5609029"/>
                  <a:ext cx="1016509" cy="2872658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56D1BD0-F958-4950-BD49-2D89B850C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480" y="6604094"/>
                  <a:ext cx="431290" cy="25390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A4EC2F5-B38D-4409-8672-CB9A64E4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65070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32FAF5-618E-4DB4-A80D-61E32720E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46" y="8347119"/>
                <a:ext cx="9935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737F08-8687-45DC-88EE-71EEA50F6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329" y="865070"/>
                <a:ext cx="0" cy="74820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A570E4-3DCF-45E2-AFE0-8A62C199E246}"/>
                  </a:ext>
                </a:extLst>
              </p:cNvPr>
              <p:cNvCxnSpPr/>
              <p:nvPr/>
            </p:nvCxnSpPr>
            <p:spPr>
              <a:xfrm>
                <a:off x="4733939" y="4429390"/>
                <a:ext cx="79307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1BFD5DB-896B-41E0-8EA6-5715118E41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984" y="4088016"/>
                <a:ext cx="244935" cy="296891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439A47-5AE8-448B-90C5-C1DE5E9C3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640" y="4404720"/>
                <a:ext cx="1873745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CCEA7A4-10B5-4410-AE2E-2BE769E8C6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120" y="4063346"/>
                <a:ext cx="244935" cy="29689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E93F45E-6949-492F-A57E-830317D537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143" y="4189524"/>
                <a:ext cx="470077" cy="34142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E44AF-4D2F-496A-8B7A-99CB2FC4B4F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949" y="5869985"/>
              <a:ext cx="1877182" cy="70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1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5EDE55AE-15CC-44FF-A7B0-C298E259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08074" y="0"/>
            <a:ext cx="1562846" cy="68580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9B3F7D-652B-4A68-B7F8-42448CFB0A3F}"/>
              </a:ext>
            </a:extLst>
          </p:cNvPr>
          <p:cNvGrpSpPr/>
          <p:nvPr/>
        </p:nvGrpSpPr>
        <p:grpSpPr>
          <a:xfrm>
            <a:off x="-1289845" y="2341524"/>
            <a:ext cx="10531936" cy="2474315"/>
            <a:chOff x="935195" y="2493925"/>
            <a:chExt cx="7270750" cy="1708150"/>
          </a:xfrm>
        </p:grpSpPr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E7F0D91D-69A4-45D8-A39F-7330CE91F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143" y="2805075"/>
              <a:ext cx="7056435" cy="1289050"/>
              <a:chOff x="661" y="2928"/>
              <a:chExt cx="4445" cy="812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B7F47E3F-3C21-4AA1-A2A4-64DC86ED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3167"/>
                <a:ext cx="4429" cy="330"/>
              </a:xfrm>
              <a:prstGeom prst="rect">
                <a:avLst/>
              </a:prstGeom>
              <a:solidFill>
                <a:srgbClr val="69FF7B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FCFA74A9-539C-404E-9AC1-33D56E557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2928"/>
                <a:ext cx="4163" cy="812"/>
                <a:chOff x="943" y="2928"/>
                <a:chExt cx="4163" cy="812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7B09BEC-9F32-4987-B6EB-D37A467AF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>
                  <a:extLst>
                    <a:ext uri="{FF2B5EF4-FFF2-40B4-BE49-F238E27FC236}">
                      <a16:creationId xmlns:a16="http://schemas.microsoft.com/office/drawing/2014/main" id="{4F467DE4-E28B-4DD9-9C6D-7BCC8AFE9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3">
                  <a:extLst>
                    <a:ext uri="{FF2B5EF4-FFF2-40B4-BE49-F238E27FC236}">
                      <a16:creationId xmlns:a16="http://schemas.microsoft.com/office/drawing/2014/main" id="{94EECE4D-E85B-4F3C-BD4B-F5A48F3BD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3">
                  <a:extLst>
                    <a:ext uri="{FF2B5EF4-FFF2-40B4-BE49-F238E27FC236}">
                      <a16:creationId xmlns:a16="http://schemas.microsoft.com/office/drawing/2014/main" id="{3E293CB1-2217-4A5E-AF80-12F02EB12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">
                  <a:extLst>
                    <a:ext uri="{FF2B5EF4-FFF2-40B4-BE49-F238E27FC236}">
                      <a16:creationId xmlns:a16="http://schemas.microsoft.com/office/drawing/2014/main" id="{4A0DE183-CB44-4396-8AA2-F0A4BAAF2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">
                  <a:extLst>
                    <a:ext uri="{FF2B5EF4-FFF2-40B4-BE49-F238E27FC236}">
                      <a16:creationId xmlns:a16="http://schemas.microsoft.com/office/drawing/2014/main" id="{8604D092-7D02-46EA-874F-9F6357F14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">
                  <a:extLst>
                    <a:ext uri="{FF2B5EF4-FFF2-40B4-BE49-F238E27FC236}">
                      <a16:creationId xmlns:a16="http://schemas.microsoft.com/office/drawing/2014/main" id="{0EAF91C2-1E29-466A-9634-7FC464A6AC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3">
                  <a:extLst>
                    <a:ext uri="{FF2B5EF4-FFF2-40B4-BE49-F238E27FC236}">
                      <a16:creationId xmlns:a16="http://schemas.microsoft.com/office/drawing/2014/main" id="{640F0170-272B-4266-A157-197BA22A3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0" name="Group 20">
                <a:extLst>
                  <a:ext uri="{FF2B5EF4-FFF2-40B4-BE49-F238E27FC236}">
                    <a16:creationId xmlns:a16="http://schemas.microsoft.com/office/drawing/2014/main" id="{B34BCB82-425B-43F4-904B-B1A81E39A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61" y="2928"/>
                <a:ext cx="4163" cy="812"/>
                <a:chOff x="943" y="2928"/>
                <a:chExt cx="4163" cy="812"/>
              </a:xfrm>
            </p:grpSpPr>
            <p:pic>
              <p:nvPicPr>
                <p:cNvPr id="31" name="Picture 3">
                  <a:extLst>
                    <a:ext uri="{FF2B5EF4-FFF2-40B4-BE49-F238E27FC236}">
                      <a16:creationId xmlns:a16="http://schemas.microsoft.com/office/drawing/2014/main" id="{AC0D982B-C8DC-4DD1-8B46-754300BF1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4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39EB1E1B-9572-4A19-92A7-789F8B160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150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">
                  <a:extLst>
                    <a:ext uri="{FF2B5EF4-FFF2-40B4-BE49-F238E27FC236}">
                      <a16:creationId xmlns:a16="http://schemas.microsoft.com/office/drawing/2014/main" id="{164800A1-CEF9-4F91-A558-A6D784754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05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">
                  <a:extLst>
                    <a:ext uri="{FF2B5EF4-FFF2-40B4-BE49-F238E27FC236}">
                      <a16:creationId xmlns:a16="http://schemas.microsoft.com/office/drawing/2014/main" id="{C6669784-4312-4EAD-84C7-34D1542EE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2617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3">
                  <a:extLst>
                    <a:ext uri="{FF2B5EF4-FFF2-40B4-BE49-F238E27FC236}">
                      <a16:creationId xmlns:a16="http://schemas.microsoft.com/office/drawing/2014/main" id="{4F2E324E-2972-4864-ADDF-7E1ACEC9C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175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3">
                  <a:extLst>
                    <a:ext uri="{FF2B5EF4-FFF2-40B4-BE49-F238E27FC236}">
                      <a16:creationId xmlns:a16="http://schemas.microsoft.com/office/drawing/2014/main" id="{5106313D-7308-4E4A-B7BE-285D13A796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3733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">
                  <a:extLst>
                    <a:ext uri="{FF2B5EF4-FFF2-40B4-BE49-F238E27FC236}">
                      <a16:creationId xmlns:a16="http://schemas.microsoft.com/office/drawing/2014/main" id="{D21D2192-4081-41CE-BB01-F8C783BB8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291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">
                  <a:extLst>
                    <a:ext uri="{FF2B5EF4-FFF2-40B4-BE49-F238E27FC236}">
                      <a16:creationId xmlns:a16="http://schemas.microsoft.com/office/drawing/2014/main" id="{1835822C-B733-4D90-AF25-4385CD869D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4849" y="2928"/>
                  <a:ext cx="257" cy="812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27" name="Picture 8" descr="50 Lps 2 bays-Model side">
              <a:extLst>
                <a:ext uri="{FF2B5EF4-FFF2-40B4-BE49-F238E27FC236}">
                  <a16:creationId xmlns:a16="http://schemas.microsoft.com/office/drawing/2014/main" id="{E0FD2382-99F5-454E-A3F5-62EC6D9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 t="68666"/>
            <a:stretch>
              <a:fillRect/>
            </a:stretch>
          </p:blipFill>
          <p:spPr bwMode="auto">
            <a:xfrm>
              <a:off x="935195" y="2493925"/>
              <a:ext cx="7270750" cy="1708150"/>
            </a:xfrm>
            <a:prstGeom prst="rect">
              <a:avLst/>
            </a:prstGeom>
            <a:noFill/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12C52E-1AA4-432A-8A4D-E069B1BAB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58" y="3227104"/>
            <a:ext cx="1489253" cy="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1EB67-11EC-47DD-B6F2-8993F5414A6F}"/>
              </a:ext>
            </a:extLst>
          </p:cNvPr>
          <p:cNvGrpSpPr/>
          <p:nvPr/>
        </p:nvGrpSpPr>
        <p:grpSpPr>
          <a:xfrm>
            <a:off x="-175035" y="-349081"/>
            <a:ext cx="11009377" cy="7556161"/>
            <a:chOff x="-175035" y="-349081"/>
            <a:chExt cx="11009377" cy="7556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508D-89DA-4226-AC4F-7EE80611727F}"/>
                </a:ext>
              </a:extLst>
            </p:cNvPr>
            <p:cNvGrpSpPr/>
            <p:nvPr/>
          </p:nvGrpSpPr>
          <p:grpSpPr>
            <a:xfrm>
              <a:off x="-175035" y="-349081"/>
              <a:ext cx="11009377" cy="7556161"/>
              <a:chOff x="-175035" y="-349081"/>
              <a:chExt cx="11009377" cy="755616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035F980-246C-4E5E-A355-07355E0EAD87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-175035" y="2662249"/>
                <a:ext cx="9315998" cy="1302154"/>
                <a:chOff x="10160" y="2685398"/>
                <a:chExt cx="9315998" cy="1302154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1D1A67CE-EE3C-4753-A404-DC195E816A0B}"/>
                    </a:ext>
                  </a:extLst>
                </p:cNvPr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160" y="2685398"/>
                  <a:ext cx="9315998" cy="1302154"/>
                  <a:chOff x="10160" y="2685398"/>
                  <a:chExt cx="9315998" cy="1302154"/>
                </a:xfrm>
              </p:grpSpPr>
              <p:sp>
                <p:nvSpPr>
                  <p:cNvPr id="4" name="Trapezoid 3">
                    <a:extLst>
                      <a:ext uri="{FF2B5EF4-FFF2-40B4-BE49-F238E27FC236}">
                        <a16:creationId xmlns:a16="http://schemas.microsoft.com/office/drawing/2014/main" id="{F03B3636-387C-4B26-81F9-E3AAEEE866C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664834" y="90356"/>
                    <a:ext cx="1302152" cy="6492240"/>
                  </a:xfrm>
                  <a:prstGeom prst="trapezoid">
                    <a:avLst/>
                  </a:prstGeom>
                  <a:solidFill>
                    <a:srgbClr val="0563C1"/>
                  </a:solidFill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E674724F-0032-4F88-A887-D17953B45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9790" y="2685399"/>
                    <a:ext cx="6492240" cy="3480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C074471-3494-4C56-BF9F-E21243B5A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790" y="3637280"/>
                    <a:ext cx="6492240" cy="3449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Left Brace 29">
                    <a:extLst>
                      <a:ext uri="{FF2B5EF4-FFF2-40B4-BE49-F238E27FC236}">
                        <a16:creationId xmlns:a16="http://schemas.microsoft.com/office/drawing/2014/main" id="{0D709616-E97E-42A8-B26B-EDFD374A55C0}"/>
                      </a:ext>
                    </a:extLst>
                  </p:cNvPr>
                  <p:cNvSpPr/>
                  <p:nvPr/>
                </p:nvSpPr>
                <p:spPr>
                  <a:xfrm>
                    <a:off x="483210" y="3072893"/>
                    <a:ext cx="460978" cy="564383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DABB6650-0E52-425B-9B86-A019AE7AA0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87632" y="2685398"/>
                    <a:ext cx="460978" cy="1296789"/>
                  </a:xfrm>
                  <a:prstGeom prst="leftBrace">
                    <a:avLst>
                      <a:gd name="adj1" fmla="val 19646"/>
                      <a:gd name="adj2" fmla="val 50000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C2E5A20-9746-441E-A31F-2BC3074410D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5492" y="3247697"/>
                    <a:ext cx="970666" cy="21333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5BDCDF1-5491-4D63-A7A7-B0E51E946F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0" y="3268989"/>
                    <a:ext cx="291048" cy="2133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30A658A9-DC82-4A12-A56D-44CB1665619E}"/>
                    </a:ext>
                  </a:extLst>
                </p:cNvPr>
                <p:cNvSpPr/>
                <p:nvPr/>
              </p:nvSpPr>
              <p:spPr bwMode="auto">
                <a:xfrm>
                  <a:off x="1229360" y="3182158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DCB5E4ED-9F5A-40F4-B440-988888512A37}"/>
                    </a:ext>
                  </a:extLst>
                </p:cNvPr>
                <p:cNvSpPr/>
                <p:nvPr/>
              </p:nvSpPr>
              <p:spPr bwMode="auto">
                <a:xfrm rot="21332564">
                  <a:off x="6189460" y="2914743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DC5E55D5-02CF-4E0E-867D-6D4319868E05}"/>
                    </a:ext>
                  </a:extLst>
                </p:cNvPr>
                <p:cNvSpPr/>
                <p:nvPr/>
              </p:nvSpPr>
              <p:spPr bwMode="auto">
                <a:xfrm rot="294877">
                  <a:off x="6191854" y="3445467"/>
                  <a:ext cx="1280160" cy="33620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id="{F387E0F6-FE5A-48DF-B3E7-F394A7724AE9}"/>
                    </a:ext>
                  </a:extLst>
                </p:cNvPr>
                <p:cNvSpPr/>
                <p:nvPr/>
              </p:nvSpPr>
              <p:spPr bwMode="auto">
                <a:xfrm>
                  <a:off x="3675829" y="3132468"/>
                  <a:ext cx="1280160" cy="435584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EC0D171-7F89-49B5-92DC-7C98AD912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595" y="4264371"/>
                <a:ext cx="7604178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3B382A-FFA5-4C1C-800F-0D34EE39A9EB}"/>
                  </a:ext>
                </a:extLst>
              </p:cNvPr>
              <p:cNvGrpSpPr/>
              <p:nvPr/>
            </p:nvGrpSpPr>
            <p:grpSpPr>
              <a:xfrm>
                <a:off x="10041265" y="-349081"/>
                <a:ext cx="793077" cy="7556161"/>
                <a:chOff x="1450585" y="0"/>
                <a:chExt cx="793077" cy="755616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E79725A-20AE-424D-9EE7-77DD68D02775}"/>
                    </a:ext>
                  </a:extLst>
                </p:cNvPr>
                <p:cNvGrpSpPr/>
                <p:nvPr/>
              </p:nvGrpSpPr>
              <p:grpSpPr>
                <a:xfrm>
                  <a:off x="1450585" y="0"/>
                  <a:ext cx="793077" cy="7556161"/>
                  <a:chOff x="2951123" y="-972481"/>
                  <a:chExt cx="793077" cy="7556161"/>
                </a:xfrm>
              </p:grpSpPr>
              <p:pic>
                <p:nvPicPr>
                  <p:cNvPr id="52" name="Picture 1">
                    <a:extLst>
                      <a:ext uri="{FF2B5EF4-FFF2-40B4-BE49-F238E27FC236}">
                        <a16:creationId xmlns:a16="http://schemas.microsoft.com/office/drawing/2014/main" id="{80C7010F-FDC3-417C-B232-1E51D219D8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33" t="3834" r="49348" b="16322"/>
                  <a:stretch/>
                </p:blipFill>
                <p:spPr bwMode="auto">
                  <a:xfrm>
                    <a:off x="2961728" y="-972481"/>
                    <a:ext cx="782472" cy="7556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0B315F-FED0-4EAC-93AD-B37C0FBCF71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2985590" y="181540"/>
                    <a:ext cx="0" cy="48905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C125C305-8635-40B3-B5DD-A6F9FB5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1123" y="65684"/>
                    <a:ext cx="485898" cy="3757588"/>
                  </a:xfrm>
                  <a:custGeom>
                    <a:avLst/>
                    <a:gdLst>
                      <a:gd name="connsiteX0" fmla="*/ 36394 w 545911"/>
                      <a:gd name="connsiteY0" fmla="*/ 1266967 h 2850107"/>
                      <a:gd name="connsiteX1" fmla="*/ 36394 w 545911"/>
                      <a:gd name="connsiteY1" fmla="*/ 338919 h 2850107"/>
                      <a:gd name="connsiteX2" fmla="*/ 254758 w 545911"/>
                      <a:gd name="connsiteY2" fmla="*/ 106907 h 2850107"/>
                      <a:gd name="connsiteX3" fmla="*/ 527714 w 545911"/>
                      <a:gd name="connsiteY3" fmla="*/ 980364 h 2850107"/>
                      <a:gd name="connsiteX4" fmla="*/ 145576 w 545911"/>
                      <a:gd name="connsiteY4" fmla="*/ 2850107 h 2850107"/>
                      <a:gd name="connsiteX0" fmla="*/ 36394 w 545911"/>
                      <a:gd name="connsiteY0" fmla="*/ 1271517 h 2854657"/>
                      <a:gd name="connsiteX1" fmla="*/ 36394 w 545911"/>
                      <a:gd name="connsiteY1" fmla="*/ 343469 h 2854657"/>
                      <a:gd name="connsiteX2" fmla="*/ 254758 w 545911"/>
                      <a:gd name="connsiteY2" fmla="*/ 111457 h 2854657"/>
                      <a:gd name="connsiteX3" fmla="*/ 527714 w 545911"/>
                      <a:gd name="connsiteY3" fmla="*/ 984914 h 2854657"/>
                      <a:gd name="connsiteX4" fmla="*/ 145576 w 545911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45493 w 555010"/>
                      <a:gd name="connsiteY0" fmla="*/ 1271517 h 2854657"/>
                      <a:gd name="connsiteX1" fmla="*/ 45493 w 555010"/>
                      <a:gd name="connsiteY1" fmla="*/ 343469 h 2854657"/>
                      <a:gd name="connsiteX2" fmla="*/ 263857 w 555010"/>
                      <a:gd name="connsiteY2" fmla="*/ 111457 h 2854657"/>
                      <a:gd name="connsiteX3" fmla="*/ 536813 w 555010"/>
                      <a:gd name="connsiteY3" fmla="*/ 984914 h 2854657"/>
                      <a:gd name="connsiteX4" fmla="*/ 154675 w 555010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271517 h 2854657"/>
                      <a:gd name="connsiteX1" fmla="*/ 18197 w 527714"/>
                      <a:gd name="connsiteY1" fmla="*/ 343469 h 2854657"/>
                      <a:gd name="connsiteX2" fmla="*/ 236561 w 527714"/>
                      <a:gd name="connsiteY2" fmla="*/ 111457 h 2854657"/>
                      <a:gd name="connsiteX3" fmla="*/ 509517 w 527714"/>
                      <a:gd name="connsiteY3" fmla="*/ 984914 h 2854657"/>
                      <a:gd name="connsiteX4" fmla="*/ 127379 w 527714"/>
                      <a:gd name="connsiteY4" fmla="*/ 2854657 h 2854657"/>
                      <a:gd name="connsiteX0" fmla="*/ 18197 w 527714"/>
                      <a:gd name="connsiteY0" fmla="*/ 1160060 h 2743200"/>
                      <a:gd name="connsiteX1" fmla="*/ 18197 w 527714"/>
                      <a:gd name="connsiteY1" fmla="*/ 232012 h 2743200"/>
                      <a:gd name="connsiteX2" fmla="*/ 236561 w 527714"/>
                      <a:gd name="connsiteY2" fmla="*/ 0 h 2743200"/>
                      <a:gd name="connsiteX3" fmla="*/ 509517 w 527714"/>
                      <a:gd name="connsiteY3" fmla="*/ 873457 h 2743200"/>
                      <a:gd name="connsiteX4" fmla="*/ 127379 w 527714"/>
                      <a:gd name="connsiteY4" fmla="*/ 2743200 h 2743200"/>
                      <a:gd name="connsiteX0" fmla="*/ 18197 w 527714"/>
                      <a:gd name="connsiteY0" fmla="*/ 1165101 h 2748241"/>
                      <a:gd name="connsiteX1" fmla="*/ 18197 w 527714"/>
                      <a:gd name="connsiteY1" fmla="*/ 237053 h 2748241"/>
                      <a:gd name="connsiteX2" fmla="*/ 236561 w 527714"/>
                      <a:gd name="connsiteY2" fmla="*/ 5041 h 2748241"/>
                      <a:gd name="connsiteX3" fmla="*/ 509517 w 527714"/>
                      <a:gd name="connsiteY3" fmla="*/ 878498 h 2748241"/>
                      <a:gd name="connsiteX4" fmla="*/ 127379 w 527714"/>
                      <a:gd name="connsiteY4" fmla="*/ 2748241 h 2748241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39672 h 2822812"/>
                      <a:gd name="connsiteX1" fmla="*/ 40945 w 550462"/>
                      <a:gd name="connsiteY1" fmla="*/ 311624 h 2822812"/>
                      <a:gd name="connsiteX2" fmla="*/ 259309 w 550462"/>
                      <a:gd name="connsiteY2" fmla="*/ 79612 h 2822812"/>
                      <a:gd name="connsiteX3" fmla="*/ 532265 w 550462"/>
                      <a:gd name="connsiteY3" fmla="*/ 953069 h 2822812"/>
                      <a:gd name="connsiteX4" fmla="*/ 150127 w 550462"/>
                      <a:gd name="connsiteY4" fmla="*/ 2822812 h 2822812"/>
                      <a:gd name="connsiteX0" fmla="*/ 40945 w 550462"/>
                      <a:gd name="connsiteY0" fmla="*/ 1203278 h 2786418"/>
                      <a:gd name="connsiteX1" fmla="*/ 40945 w 550462"/>
                      <a:gd name="connsiteY1" fmla="*/ 275230 h 2786418"/>
                      <a:gd name="connsiteX2" fmla="*/ 259309 w 550462"/>
                      <a:gd name="connsiteY2" fmla="*/ 43218 h 2786418"/>
                      <a:gd name="connsiteX3" fmla="*/ 532265 w 550462"/>
                      <a:gd name="connsiteY3" fmla="*/ 916675 h 2786418"/>
                      <a:gd name="connsiteX4" fmla="*/ 150127 w 550462"/>
                      <a:gd name="connsiteY4" fmla="*/ 2786418 h 2786418"/>
                      <a:gd name="connsiteX0" fmla="*/ 40945 w 550462"/>
                      <a:gd name="connsiteY0" fmla="*/ 1162335 h 2745475"/>
                      <a:gd name="connsiteX1" fmla="*/ 40945 w 550462"/>
                      <a:gd name="connsiteY1" fmla="*/ 234287 h 2745475"/>
                      <a:gd name="connsiteX2" fmla="*/ 259309 w 550462"/>
                      <a:gd name="connsiteY2" fmla="*/ 2275 h 2745475"/>
                      <a:gd name="connsiteX3" fmla="*/ 532265 w 550462"/>
                      <a:gd name="connsiteY3" fmla="*/ 875732 h 2745475"/>
                      <a:gd name="connsiteX4" fmla="*/ 150127 w 550462"/>
                      <a:gd name="connsiteY4" fmla="*/ 2745475 h 2745475"/>
                      <a:gd name="connsiteX0" fmla="*/ 68240 w 577757"/>
                      <a:gd name="connsiteY0" fmla="*/ 1162335 h 2745475"/>
                      <a:gd name="connsiteX1" fmla="*/ 68240 w 577757"/>
                      <a:gd name="connsiteY1" fmla="*/ 234287 h 2745475"/>
                      <a:gd name="connsiteX2" fmla="*/ 286604 w 577757"/>
                      <a:gd name="connsiteY2" fmla="*/ 2275 h 2745475"/>
                      <a:gd name="connsiteX3" fmla="*/ 559560 w 577757"/>
                      <a:gd name="connsiteY3" fmla="*/ 875732 h 2745475"/>
                      <a:gd name="connsiteX4" fmla="*/ 177422 w 577757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27714"/>
                      <a:gd name="connsiteY0" fmla="*/ 1162335 h 2745475"/>
                      <a:gd name="connsiteX1" fmla="*/ 18197 w 527714"/>
                      <a:gd name="connsiteY1" fmla="*/ 234287 h 2745475"/>
                      <a:gd name="connsiteX2" fmla="*/ 236561 w 527714"/>
                      <a:gd name="connsiteY2" fmla="*/ 2275 h 2745475"/>
                      <a:gd name="connsiteX3" fmla="*/ 509517 w 527714"/>
                      <a:gd name="connsiteY3" fmla="*/ 875732 h 2745475"/>
                      <a:gd name="connsiteX4" fmla="*/ 127379 w 527714"/>
                      <a:gd name="connsiteY4" fmla="*/ 2745475 h 2745475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8197 w 534538"/>
                      <a:gd name="connsiteY0" fmla="*/ 1162335 h 4082956"/>
                      <a:gd name="connsiteX1" fmla="*/ 18197 w 534538"/>
                      <a:gd name="connsiteY1" fmla="*/ 234287 h 4082956"/>
                      <a:gd name="connsiteX2" fmla="*/ 236561 w 534538"/>
                      <a:gd name="connsiteY2" fmla="*/ 2275 h 4082956"/>
                      <a:gd name="connsiteX3" fmla="*/ 509517 w 534538"/>
                      <a:gd name="connsiteY3" fmla="*/ 875732 h 4082956"/>
                      <a:gd name="connsiteX4" fmla="*/ 86436 w 534538"/>
                      <a:gd name="connsiteY4" fmla="*/ 4082956 h 4082956"/>
                      <a:gd name="connsiteX0" fmla="*/ 15834 w 511131"/>
                      <a:gd name="connsiteY0" fmla="*/ 1160080 h 4080701"/>
                      <a:gd name="connsiteX1" fmla="*/ 7742 w 511131"/>
                      <a:gd name="connsiteY1" fmla="*/ 466701 h 4080701"/>
                      <a:gd name="connsiteX2" fmla="*/ 234198 w 511131"/>
                      <a:gd name="connsiteY2" fmla="*/ 20 h 4080701"/>
                      <a:gd name="connsiteX3" fmla="*/ 507154 w 511131"/>
                      <a:gd name="connsiteY3" fmla="*/ 873477 h 4080701"/>
                      <a:gd name="connsiteX4" fmla="*/ 84073 w 511131"/>
                      <a:gd name="connsiteY4" fmla="*/ 4080701 h 4080701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10892"/>
                      <a:gd name="connsiteY0" fmla="*/ 847375 h 3767996"/>
                      <a:gd name="connsiteX1" fmla="*/ 7742 w 510892"/>
                      <a:gd name="connsiteY1" fmla="*/ 153996 h 3767996"/>
                      <a:gd name="connsiteX2" fmla="*/ 226106 w 510892"/>
                      <a:gd name="connsiteY2" fmla="*/ 10996 h 3767996"/>
                      <a:gd name="connsiteX3" fmla="*/ 507154 w 510892"/>
                      <a:gd name="connsiteY3" fmla="*/ 560772 h 3767996"/>
                      <a:gd name="connsiteX4" fmla="*/ 84073 w 510892"/>
                      <a:gd name="connsiteY4" fmla="*/ 3767996 h 3767996"/>
                      <a:gd name="connsiteX0" fmla="*/ 15834 w 509040"/>
                      <a:gd name="connsiteY0" fmla="*/ 847375 h 3767996"/>
                      <a:gd name="connsiteX1" fmla="*/ 7742 w 509040"/>
                      <a:gd name="connsiteY1" fmla="*/ 153996 h 3767996"/>
                      <a:gd name="connsiteX2" fmla="*/ 226106 w 509040"/>
                      <a:gd name="connsiteY2" fmla="*/ 10996 h 3767996"/>
                      <a:gd name="connsiteX3" fmla="*/ 507154 w 509040"/>
                      <a:gd name="connsiteY3" fmla="*/ 560772 h 3767996"/>
                      <a:gd name="connsiteX4" fmla="*/ 84073 w 509040"/>
                      <a:gd name="connsiteY4" fmla="*/ 3767996 h 3767996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15834 w 492986"/>
                      <a:gd name="connsiteY0" fmla="*/ 836967 h 3757588"/>
                      <a:gd name="connsiteX1" fmla="*/ 7742 w 492986"/>
                      <a:gd name="connsiteY1" fmla="*/ 143588 h 3757588"/>
                      <a:gd name="connsiteX2" fmla="*/ 226106 w 492986"/>
                      <a:gd name="connsiteY2" fmla="*/ 588 h 3757588"/>
                      <a:gd name="connsiteX3" fmla="*/ 490970 w 492986"/>
                      <a:gd name="connsiteY3" fmla="*/ 655561 h 3757588"/>
                      <a:gd name="connsiteX4" fmla="*/ 84073 w 492986"/>
                      <a:gd name="connsiteY4" fmla="*/ 3757588 h 3757588"/>
                      <a:gd name="connsiteX0" fmla="*/ 8746 w 485898"/>
                      <a:gd name="connsiteY0" fmla="*/ 836967 h 3757588"/>
                      <a:gd name="connsiteX1" fmla="*/ 16838 w 485898"/>
                      <a:gd name="connsiteY1" fmla="*/ 175956 h 3757588"/>
                      <a:gd name="connsiteX2" fmla="*/ 219018 w 485898"/>
                      <a:gd name="connsiteY2" fmla="*/ 588 h 3757588"/>
                      <a:gd name="connsiteX3" fmla="*/ 483882 w 485898"/>
                      <a:gd name="connsiteY3" fmla="*/ 655561 h 3757588"/>
                      <a:gd name="connsiteX4" fmla="*/ 76985 w 485898"/>
                      <a:gd name="connsiteY4" fmla="*/ 3757588 h 375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898" h="3757588">
                        <a:moveTo>
                          <a:pt x="8746" y="836967"/>
                        </a:moveTo>
                        <a:cubicBezTo>
                          <a:pt x="-9451" y="469614"/>
                          <a:pt x="4479" y="395403"/>
                          <a:pt x="16838" y="175956"/>
                        </a:cubicBezTo>
                        <a:cubicBezTo>
                          <a:pt x="25936" y="37203"/>
                          <a:pt x="133629" y="16511"/>
                          <a:pt x="219018" y="588"/>
                        </a:cubicBezTo>
                        <a:cubicBezTo>
                          <a:pt x="294262" y="-1687"/>
                          <a:pt x="508903" y="-24552"/>
                          <a:pt x="483882" y="655561"/>
                        </a:cubicBezTo>
                        <a:cubicBezTo>
                          <a:pt x="458861" y="1335674"/>
                          <a:pt x="9672" y="2367598"/>
                          <a:pt x="76985" y="375758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lg" len="med"/>
                    <a:tailEnd type="triangle" w="lg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96DD935D-5C79-4F14-9882-81933A274F1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22969" y="1447333"/>
                  <a:ext cx="590046" cy="226216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B12F-109C-46D9-870D-72088D2E22B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799101" y="1447334"/>
                  <a:ext cx="590046" cy="226216"/>
                </a:xfrm>
                <a:prstGeom prst="rect">
                  <a:avLst/>
                </a:prstGeom>
              </p:spPr>
            </p:pic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8E32AAD-7C50-4FC8-95D4-CF0CAA172230}"/>
                    </a:ext>
                  </a:extLst>
                </p:cNvPr>
                <p:cNvCxnSpPr/>
                <p:nvPr/>
              </p:nvCxnSpPr>
              <p:spPr>
                <a:xfrm>
                  <a:off x="1450585" y="625446"/>
                  <a:ext cx="793077" cy="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70639DB-BE44-4B90-9783-D4334403091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9630" y="284072"/>
                  <a:ext cx="244935" cy="296891"/>
                </a:xfrm>
                <a:prstGeom prst="rect">
                  <a:avLst/>
                </a:prstGeom>
              </p:spPr>
            </p:pic>
          </p:grpSp>
          <p:sp>
            <p:nvSpPr>
              <p:cNvPr id="97" name="Line 2415 1">
                <a:extLst>
                  <a:ext uri="{FF2B5EF4-FFF2-40B4-BE49-F238E27FC236}">
                    <a16:creationId xmlns:a16="http://schemas.microsoft.com/office/drawing/2014/main" id="{8AA3B2B1-836F-4844-BDEE-D42FD8A03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036" y="2527011"/>
                <a:ext cx="0" cy="18713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8" name="Line 2415 2">
                <a:extLst>
                  <a:ext uri="{FF2B5EF4-FFF2-40B4-BE49-F238E27FC236}">
                    <a16:creationId xmlns:a16="http://schemas.microsoft.com/office/drawing/2014/main" id="{66BF3B3E-FCF9-4A49-9781-45AC946DD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426" y="2431417"/>
                <a:ext cx="0" cy="20124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A91B5E8-1C60-4BC9-A85E-5DBCE1102D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98" y="4443886"/>
                <a:ext cx="705523" cy="20876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2A88D03-222B-4B28-ADB6-1732908862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554" y="4482139"/>
                <a:ext cx="1028570" cy="21333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B4D72F-A884-42A1-A747-2347EB9397F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763" y="2006256"/>
              <a:ext cx="3868571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D2F35-CF7E-4A6B-B4E9-9C82CB6503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312" y="804940"/>
              <a:ext cx="1876190" cy="6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5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7C264-BE61-46F6-8912-A26FDFBE5200}"/>
              </a:ext>
            </a:extLst>
          </p:cNvPr>
          <p:cNvGrpSpPr/>
          <p:nvPr/>
        </p:nvGrpSpPr>
        <p:grpSpPr>
          <a:xfrm>
            <a:off x="-1171632" y="-3146840"/>
            <a:ext cx="13363633" cy="14188154"/>
            <a:chOff x="-1171632" y="-3146840"/>
            <a:chExt cx="13363633" cy="14188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B741A0-B1AD-4241-A40B-F094A86F35B3}"/>
                </a:ext>
              </a:extLst>
            </p:cNvPr>
            <p:cNvGrpSpPr/>
            <p:nvPr/>
          </p:nvGrpSpPr>
          <p:grpSpPr>
            <a:xfrm>
              <a:off x="-21239" y="-3146840"/>
              <a:ext cx="12213240" cy="14188154"/>
              <a:chOff x="-21239" y="-3146840"/>
              <a:chExt cx="12213240" cy="14188154"/>
            </a:xfrm>
          </p:grpSpPr>
          <p:sp>
            <p:nvSpPr>
              <p:cNvPr id="146" name="Line 12 1 1">
                <a:extLst>
                  <a:ext uri="{FF2B5EF4-FFF2-40B4-BE49-F238E27FC236}">
                    <a16:creationId xmlns:a16="http://schemas.microsoft.com/office/drawing/2014/main" id="{5F14B9AF-753D-4BD4-B839-61769398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7723" y="-911176"/>
                <a:ext cx="0" cy="3134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602344B-55AD-412B-B76C-708227437477}"/>
                  </a:ext>
                </a:extLst>
              </p:cNvPr>
              <p:cNvSpPr/>
              <p:nvPr/>
            </p:nvSpPr>
            <p:spPr bwMode="auto">
              <a:xfrm flipH="1">
                <a:off x="1679587" y="-1275154"/>
                <a:ext cx="3039454" cy="5506826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34D55D5-2B10-4722-ABE8-783404A535E5}"/>
                  </a:ext>
                </a:extLst>
              </p:cNvPr>
              <p:cNvCxnSpPr/>
              <p:nvPr/>
            </p:nvCxnSpPr>
            <p:spPr bwMode="auto">
              <a:xfrm flipV="1">
                <a:off x="2652617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AB6089-21E9-417F-A160-752B4800AE7C}"/>
                  </a:ext>
                </a:extLst>
              </p:cNvPr>
              <p:cNvCxnSpPr/>
              <p:nvPr/>
            </p:nvCxnSpPr>
            <p:spPr bwMode="auto">
              <a:xfrm flipH="1" flipV="1">
                <a:off x="3644892" y="199527"/>
                <a:ext cx="0" cy="405992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9" name="Freeform 6 1">
                <a:extLst>
                  <a:ext uri="{FF2B5EF4-FFF2-40B4-BE49-F238E27FC236}">
                    <a16:creationId xmlns:a16="http://schemas.microsoft.com/office/drawing/2014/main" id="{76F12C18-D594-4BC0-BD90-92F9291BEB8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20772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4695B2-0867-42A7-A034-CBB8C95C6B42}"/>
                  </a:ext>
                </a:extLst>
              </p:cNvPr>
              <p:cNvSpPr/>
              <p:nvPr/>
            </p:nvSpPr>
            <p:spPr bwMode="auto">
              <a:xfrm>
                <a:off x="646820" y="-1265080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B5B23F2-0C0C-464C-8BF9-21B12BB8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974" y="-922903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7F3CD1-F165-47DF-9E1B-3D0AD6D5AAFA}"/>
                  </a:ext>
                </a:extLst>
              </p:cNvPr>
              <p:cNvSpPr/>
              <p:nvPr/>
            </p:nvSpPr>
            <p:spPr>
              <a:xfrm>
                <a:off x="4666702" y="1690655"/>
                <a:ext cx="1284617" cy="2094739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860034-D1AB-4FEB-A9B0-ABD274006DC2}"/>
                  </a:ext>
                </a:extLst>
              </p:cNvPr>
              <p:cNvCxnSpPr/>
              <p:nvPr/>
            </p:nvCxnSpPr>
            <p:spPr bwMode="auto">
              <a:xfrm flipV="1">
                <a:off x="4692778" y="-2422128"/>
                <a:ext cx="0" cy="518868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96F5F88-8EDC-435A-A366-14B43EC2F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14304" y="-630128"/>
                <a:ext cx="0" cy="486180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DC23100-491E-4B9A-B38B-9BC4321CE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79587" y="4231672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7A35DBF-990F-4A09-8AC4-D4C54DC9E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907" y="-2731729"/>
                <a:ext cx="11987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1495064-7661-4341-A854-C2E9581D7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3985" y="-2731729"/>
                <a:ext cx="194131" cy="3073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BAA5D58-65AB-482F-BDA7-D274E9EA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793" y="4259449"/>
                <a:ext cx="21334" cy="78095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4A4B9373-AA75-41CD-B156-732D162CA053}"/>
                  </a:ext>
                </a:extLst>
              </p:cNvPr>
              <p:cNvSpPr/>
              <p:nvPr/>
            </p:nvSpPr>
            <p:spPr>
              <a:xfrm>
                <a:off x="2618392" y="218920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ine 12 1 2">
                <a:extLst>
                  <a:ext uri="{FF2B5EF4-FFF2-40B4-BE49-F238E27FC236}">
                    <a16:creationId xmlns:a16="http://schemas.microsoft.com/office/drawing/2014/main" id="{EC62D436-C27F-406F-BB41-C89380ED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9209" y="-91117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DFF29A-315F-451B-B239-059233FD60CB}"/>
                  </a:ext>
                </a:extLst>
              </p:cNvPr>
              <p:cNvSpPr/>
              <p:nvPr/>
            </p:nvSpPr>
            <p:spPr bwMode="auto">
              <a:xfrm flipH="1">
                <a:off x="7201074" y="-1275154"/>
                <a:ext cx="3039455" cy="5506829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C613204-9000-4891-B0AF-D9B52AC6DF74}"/>
                  </a:ext>
                </a:extLst>
              </p:cNvPr>
              <p:cNvCxnSpPr/>
              <p:nvPr/>
            </p:nvCxnSpPr>
            <p:spPr bwMode="auto">
              <a:xfrm flipV="1">
                <a:off x="8174104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2E96D2-FD29-41B5-BEC6-3B9035E4FED3}"/>
                  </a:ext>
                </a:extLst>
              </p:cNvPr>
              <p:cNvCxnSpPr/>
              <p:nvPr/>
            </p:nvCxnSpPr>
            <p:spPr bwMode="auto">
              <a:xfrm flipH="1" flipV="1">
                <a:off x="9166379" y="19952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88" name="Freeform 6 2">
                <a:extLst>
                  <a:ext uri="{FF2B5EF4-FFF2-40B4-BE49-F238E27FC236}">
                    <a16:creationId xmlns:a16="http://schemas.microsoft.com/office/drawing/2014/main" id="{6BB86174-4A06-4A2C-97A5-D1FFB057383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442259" y="-1449613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8E7D5FE-A11B-4D9D-8ECF-ABD019EA9D1D}"/>
                  </a:ext>
                </a:extLst>
              </p:cNvPr>
              <p:cNvSpPr/>
              <p:nvPr/>
            </p:nvSpPr>
            <p:spPr bwMode="auto">
              <a:xfrm>
                <a:off x="6120777" y="-1265080"/>
                <a:ext cx="202653" cy="6599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700F672-0A13-4114-876E-D8894664F4F6}"/>
                  </a:ext>
                </a:extLst>
              </p:cNvPr>
              <p:cNvCxnSpPr/>
              <p:nvPr/>
            </p:nvCxnSpPr>
            <p:spPr bwMode="auto">
              <a:xfrm flipV="1">
                <a:off x="10214265" y="-2422128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3FB1D37-CAF3-4301-ADF1-0EF7DA0F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35791" y="-630127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A37A12-EAD6-4C74-A3FF-A59C57FBB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201074" y="423167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025C2-21A5-4F50-9A12-017631604A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091" y="418892"/>
                <a:ext cx="307153" cy="363756"/>
              </a:xfrm>
              <a:prstGeom prst="rect">
                <a:avLst/>
              </a:prstGeom>
            </p:spPr>
          </p:pic>
          <p:sp>
            <p:nvSpPr>
              <p:cNvPr id="73" name="Arrow: Up-Down 72">
                <a:extLst>
                  <a:ext uri="{FF2B5EF4-FFF2-40B4-BE49-F238E27FC236}">
                    <a16:creationId xmlns:a16="http://schemas.microsoft.com/office/drawing/2014/main" id="{539740F4-D7C6-4F19-9F89-E9EED5B0080C}"/>
                  </a:ext>
                </a:extLst>
              </p:cNvPr>
              <p:cNvSpPr/>
              <p:nvPr/>
            </p:nvSpPr>
            <p:spPr bwMode="auto">
              <a:xfrm>
                <a:off x="8426455" y="-1275155"/>
                <a:ext cx="146304" cy="545791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5C6882B-CE62-4E41-A118-3081079C708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830" y="443142"/>
                <a:ext cx="427413" cy="339506"/>
              </a:xfrm>
              <a:prstGeom prst="rect">
                <a:avLst/>
              </a:prstGeom>
            </p:spPr>
          </p:pic>
          <p:sp>
            <p:nvSpPr>
              <p:cNvPr id="75" name="Arrow: Up-Down 74">
                <a:extLst>
                  <a:ext uri="{FF2B5EF4-FFF2-40B4-BE49-F238E27FC236}">
                    <a16:creationId xmlns:a16="http://schemas.microsoft.com/office/drawing/2014/main" id="{867A0CA0-8045-4084-ACB2-43AE3C7E82A2}"/>
                  </a:ext>
                </a:extLst>
              </p:cNvPr>
              <p:cNvSpPr/>
              <p:nvPr/>
            </p:nvSpPr>
            <p:spPr bwMode="auto">
              <a:xfrm rot="16200000">
                <a:off x="7634025" y="402715"/>
                <a:ext cx="146306" cy="88435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4AE0AEB-38C8-48B4-AF2B-94C1AF5C4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360" y="-2760055"/>
                <a:ext cx="0" cy="307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C216E22-1E4A-431F-919D-7CF473F3F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240" y="-2765135"/>
                <a:ext cx="0" cy="312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D5428A-0F69-4365-9657-DCA733B8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552" y="-2607999"/>
                <a:ext cx="24380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7BD9E05-8A27-468F-AC4B-6BB256CB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8424" y="-2608925"/>
                <a:ext cx="27672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5747823-4D74-4557-B3DE-81C7AD6FCF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0888" y="-3146840"/>
                <a:ext cx="345567" cy="339506"/>
              </a:xfrm>
              <a:prstGeom prst="rect">
                <a:avLst/>
              </a:prstGeom>
            </p:spPr>
          </p:pic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284792C9-86F8-4424-80A3-9A99B8A796EC}"/>
                  </a:ext>
                </a:extLst>
              </p:cNvPr>
              <p:cNvSpPr/>
              <p:nvPr/>
            </p:nvSpPr>
            <p:spPr>
              <a:xfrm flipV="1">
                <a:off x="3623559" y="-355092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4E92CA-01EB-4334-B70F-2979FFA2F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5322" y="861174"/>
                <a:ext cx="243194" cy="94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65151332-3181-49BB-9A46-1FF5CA0DF0F8}"/>
                  </a:ext>
                </a:extLst>
              </p:cNvPr>
              <p:cNvSpPr/>
              <p:nvPr/>
            </p:nvSpPr>
            <p:spPr>
              <a:xfrm flipV="1">
                <a:off x="1347908" y="-630129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7FE486B-0402-45C9-BFAF-3A315B951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1849" y="1263551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C9E2221-87C0-4DDA-9C5D-66657D5F45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035" y="1555777"/>
                <a:ext cx="121201" cy="9746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Arrow: Up-Down 118">
                <a:extLst>
                  <a:ext uri="{FF2B5EF4-FFF2-40B4-BE49-F238E27FC236}">
                    <a16:creationId xmlns:a16="http://schemas.microsoft.com/office/drawing/2014/main" id="{1C846AD3-5FC2-4AB1-9CA9-F86ABFB53C27}"/>
                  </a:ext>
                </a:extLst>
              </p:cNvPr>
              <p:cNvSpPr/>
              <p:nvPr/>
            </p:nvSpPr>
            <p:spPr bwMode="auto">
              <a:xfrm rot="16200000">
                <a:off x="7631790" y="1933223"/>
                <a:ext cx="146308" cy="9383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6A22087-F013-42F5-A936-9CAD614D40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419" y="1993356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D39906-DC23-428F-8E03-A7F02A9C05A8}"/>
                  </a:ext>
                </a:extLst>
              </p:cNvPr>
              <p:cNvSpPr/>
              <p:nvPr/>
            </p:nvSpPr>
            <p:spPr bwMode="auto">
              <a:xfrm flipH="1">
                <a:off x="7237863" y="6493010"/>
                <a:ext cx="2976385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890D1E-B0FB-43F6-9DCF-C1A0BCAC3150}"/>
                  </a:ext>
                </a:extLst>
              </p:cNvPr>
              <p:cNvCxnSpPr/>
              <p:nvPr/>
            </p:nvCxnSpPr>
            <p:spPr>
              <a:xfrm>
                <a:off x="8172355" y="649301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74E3D0C-F5E6-4C92-8A3B-F655D539F537}"/>
                  </a:ext>
                </a:extLst>
              </p:cNvPr>
              <p:cNvCxnSpPr/>
              <p:nvPr/>
            </p:nvCxnSpPr>
            <p:spPr>
              <a:xfrm>
                <a:off x="9160459" y="6448017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ADA355B9-2836-4C85-87D8-5C157B0537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981" y="5967969"/>
                <a:ext cx="307153" cy="363756"/>
              </a:xfrm>
              <a:prstGeom prst="rect">
                <a:avLst/>
              </a:prstGeom>
            </p:spPr>
          </p:pic>
          <p:sp>
            <p:nvSpPr>
              <p:cNvPr id="144" name="Arrow: Up-Down 143">
                <a:extLst>
                  <a:ext uri="{FF2B5EF4-FFF2-40B4-BE49-F238E27FC236}">
                    <a16:creationId xmlns:a16="http://schemas.microsoft.com/office/drawing/2014/main" id="{C606DF5E-9EC0-4B07-B327-984C976D826E}"/>
                  </a:ext>
                </a:extLst>
              </p:cNvPr>
              <p:cNvSpPr/>
              <p:nvPr/>
            </p:nvSpPr>
            <p:spPr bwMode="auto">
              <a:xfrm rot="16200000">
                <a:off x="7632835" y="6156247"/>
                <a:ext cx="146304" cy="886733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45" name="Arrow: Up-Down 144">
                <a:extLst>
                  <a:ext uri="{FF2B5EF4-FFF2-40B4-BE49-F238E27FC236}">
                    <a16:creationId xmlns:a16="http://schemas.microsoft.com/office/drawing/2014/main" id="{509C8590-76C1-43D5-8243-D84C1CC5C973}"/>
                  </a:ext>
                </a:extLst>
              </p:cNvPr>
              <p:cNvSpPr/>
              <p:nvPr/>
            </p:nvSpPr>
            <p:spPr bwMode="auto">
              <a:xfrm rot="16200000">
                <a:off x="8593259" y="6104369"/>
                <a:ext cx="146304" cy="988102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D49D5097-7A8E-4F6C-8E66-EDE75AB1E5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582" y="6000250"/>
                <a:ext cx="372307" cy="342537"/>
              </a:xfrm>
              <a:prstGeom prst="rect">
                <a:avLst/>
              </a:prstGeom>
            </p:spPr>
          </p:pic>
          <p:sp>
            <p:nvSpPr>
              <p:cNvPr id="151" name="Arrow: Up-Down 150">
                <a:extLst>
                  <a:ext uri="{FF2B5EF4-FFF2-40B4-BE49-F238E27FC236}">
                    <a16:creationId xmlns:a16="http://schemas.microsoft.com/office/drawing/2014/main" id="{6AC40E3A-06B4-4FF1-B81E-1E96A756A556}"/>
                  </a:ext>
                </a:extLst>
              </p:cNvPr>
              <p:cNvSpPr/>
              <p:nvPr/>
            </p:nvSpPr>
            <p:spPr bwMode="auto">
              <a:xfrm>
                <a:off x="9588759" y="6526462"/>
                <a:ext cx="146304" cy="1321355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6DBB26-D6AD-4DB3-A160-6765D38D45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333" y="6978422"/>
                <a:ext cx="1917380" cy="421351"/>
              </a:xfrm>
              <a:prstGeom prst="rect">
                <a:avLst/>
              </a:prstGeom>
            </p:spPr>
          </p:pic>
          <p:sp>
            <p:nvSpPr>
              <p:cNvPr id="153" name="Arrow: Up-Down 152">
                <a:extLst>
                  <a:ext uri="{FF2B5EF4-FFF2-40B4-BE49-F238E27FC236}">
                    <a16:creationId xmlns:a16="http://schemas.microsoft.com/office/drawing/2014/main" id="{A7B8FDA2-E8DB-412C-9CAF-D0A6B749105A}"/>
                  </a:ext>
                </a:extLst>
              </p:cNvPr>
              <p:cNvSpPr/>
              <p:nvPr/>
            </p:nvSpPr>
            <p:spPr bwMode="auto">
              <a:xfrm rot="16200000">
                <a:off x="8696318" y="6483557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F1399C-2819-43C3-8AF1-B7FD416CC5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419" y="8102519"/>
                <a:ext cx="1790173" cy="42135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67CE755-409F-497B-87F9-B0514EA81636}"/>
                  </a:ext>
                </a:extLst>
              </p:cNvPr>
              <p:cNvSpPr/>
              <p:nvPr/>
            </p:nvSpPr>
            <p:spPr bwMode="auto">
              <a:xfrm flipH="1">
                <a:off x="1688110" y="6479820"/>
                <a:ext cx="3009072" cy="1385287"/>
              </a:xfrm>
              <a:prstGeom prst="rect">
                <a:avLst/>
              </a:prstGeom>
              <a:solidFill>
                <a:srgbClr val="0563C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BBE31C-371E-4A08-9A22-BA6F2450C1C0}"/>
                  </a:ext>
                </a:extLst>
              </p:cNvPr>
              <p:cNvCxnSpPr/>
              <p:nvPr/>
            </p:nvCxnSpPr>
            <p:spPr>
              <a:xfrm>
                <a:off x="2646148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033EBA-BDBA-40D3-849D-945C1A3AD0B7}"/>
                  </a:ext>
                </a:extLst>
              </p:cNvPr>
              <p:cNvCxnSpPr/>
              <p:nvPr/>
            </p:nvCxnSpPr>
            <p:spPr>
              <a:xfrm>
                <a:off x="3664732" y="6479820"/>
                <a:ext cx="0" cy="1385287"/>
              </a:xfrm>
              <a:prstGeom prst="line">
                <a:avLst/>
              </a:prstGeom>
              <a:ln w="57150"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3C54693-3067-4745-B597-3F2BA1C47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793" y="5932953"/>
                <a:ext cx="21334" cy="51506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4D1AF76C-9282-45C2-80F4-8439ADA1B6E6}"/>
                  </a:ext>
                </a:extLst>
              </p:cNvPr>
              <p:cNvSpPr/>
              <p:nvPr/>
            </p:nvSpPr>
            <p:spPr bwMode="auto">
              <a:xfrm>
                <a:off x="1982819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AC135A-30F8-4A42-811C-84303C122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221" y="707832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4121DC3-33B4-4B93-87CA-EA0169B3D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8223" y="707610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6F29879-92A1-4240-BB3F-E919B6E10CF4}"/>
                  </a:ext>
                </a:extLst>
              </p:cNvPr>
              <p:cNvSpPr/>
              <p:nvPr/>
            </p:nvSpPr>
            <p:spPr bwMode="auto">
              <a:xfrm>
                <a:off x="3004518" y="700291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CA4FF4-00B8-4B12-AE56-7D8A84774D7B}"/>
                  </a:ext>
                </a:extLst>
              </p:cNvPr>
              <p:cNvSpPr/>
              <p:nvPr/>
            </p:nvSpPr>
            <p:spPr bwMode="auto">
              <a:xfrm>
                <a:off x="3129099" y="7129444"/>
                <a:ext cx="86038" cy="860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86BF77-B1D9-4909-8B6B-BA49DE5C814C}"/>
                  </a:ext>
                </a:extLst>
              </p:cNvPr>
              <p:cNvSpPr/>
              <p:nvPr/>
            </p:nvSpPr>
            <p:spPr bwMode="auto">
              <a:xfrm>
                <a:off x="4039570" y="7001808"/>
                <a:ext cx="339089" cy="33908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F8A7E6D-21B8-424E-B071-7CAE011ED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972" y="7077210"/>
                <a:ext cx="188284" cy="1882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E697A13-2E21-41C4-8D2E-CA81C1A2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974" y="7074993"/>
                <a:ext cx="190500" cy="19050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270D49-38D7-4918-B207-6D78026EF5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239" y="8225022"/>
                <a:ext cx="12213240" cy="2816292"/>
              </a:xfrm>
              <a:prstGeom prst="rect">
                <a:avLst/>
              </a:prstGeom>
            </p:spPr>
          </p:pic>
          <p:sp>
            <p:nvSpPr>
              <p:cNvPr id="90" name="Arrow: Up-Down 89">
                <a:extLst>
                  <a:ext uri="{FF2B5EF4-FFF2-40B4-BE49-F238E27FC236}">
                    <a16:creationId xmlns:a16="http://schemas.microsoft.com/office/drawing/2014/main" id="{330710EB-7299-4E43-9106-964836F75268}"/>
                  </a:ext>
                </a:extLst>
              </p:cNvPr>
              <p:cNvSpPr/>
              <p:nvPr/>
            </p:nvSpPr>
            <p:spPr bwMode="auto">
              <a:xfrm rot="16200000">
                <a:off x="8637139" y="2886194"/>
                <a:ext cx="146304" cy="3013699"/>
              </a:xfrm>
              <a:prstGeom prst="upDownArrow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6DC1092B-079D-4253-B199-CC5ABED235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240" y="4505156"/>
                <a:ext cx="1790173" cy="421351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62A127-87A1-47DA-AD72-C509F45A1D6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1632" y="-1296622"/>
              <a:ext cx="1619258" cy="815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6B6CEC-213A-49EF-82B7-1E346A8B63F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90" y="-3067376"/>
              <a:ext cx="1801842" cy="3423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9B1853-74C1-41BF-90B5-635F47C39E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94" y="1139252"/>
              <a:ext cx="2300551" cy="347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22918-53A0-48FD-AC4E-DE5297BE1C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42" y="6958596"/>
              <a:ext cx="2400703" cy="3416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293BCF-50C0-44C0-921B-75F6402FAE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516" y="5074941"/>
              <a:ext cx="1285951" cy="7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74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1D8D4-12D0-4A26-A34A-4E475CC2D467}"/>
              </a:ext>
            </a:extLst>
          </p:cNvPr>
          <p:cNvGrpSpPr/>
          <p:nvPr/>
        </p:nvGrpSpPr>
        <p:grpSpPr>
          <a:xfrm>
            <a:off x="2378357" y="-3094162"/>
            <a:ext cx="11640581" cy="9952162"/>
            <a:chOff x="2378357" y="-3094162"/>
            <a:chExt cx="11640581" cy="99521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E1B53-0CD1-4834-A432-9E22297573C5}"/>
                </a:ext>
              </a:extLst>
            </p:cNvPr>
            <p:cNvGrpSpPr/>
            <p:nvPr/>
          </p:nvGrpSpPr>
          <p:grpSpPr>
            <a:xfrm>
              <a:off x="4459214" y="-2748236"/>
              <a:ext cx="7184918" cy="9606236"/>
              <a:chOff x="4459214" y="-2748236"/>
              <a:chExt cx="7184918" cy="96062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5FEDB00-1259-4C0E-9E4A-D61E024AE3DA}"/>
                  </a:ext>
                </a:extLst>
              </p:cNvPr>
              <p:cNvGrpSpPr/>
              <p:nvPr/>
            </p:nvGrpSpPr>
            <p:grpSpPr>
              <a:xfrm>
                <a:off x="4459214" y="-2748236"/>
                <a:ext cx="5698345" cy="9606236"/>
                <a:chOff x="252974" y="-2731729"/>
                <a:chExt cx="5698345" cy="960623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B93DC19-8C08-4CC4-BBC8-885F42EA5E71}"/>
                    </a:ext>
                  </a:extLst>
                </p:cNvPr>
                <p:cNvGrpSpPr/>
                <p:nvPr/>
              </p:nvGrpSpPr>
              <p:grpSpPr>
                <a:xfrm>
                  <a:off x="252974" y="-2731729"/>
                  <a:ext cx="5698345" cy="7344349"/>
                  <a:chOff x="4935702" y="597564"/>
                  <a:chExt cx="4271663" cy="5505562"/>
                </a:xfrm>
              </p:grpSpPr>
              <p:sp>
                <p:nvSpPr>
                  <p:cNvPr id="146" name="Line 12 1 1">
                    <a:extLst>
                      <a:ext uri="{FF2B5EF4-FFF2-40B4-BE49-F238E27FC236}">
                        <a16:creationId xmlns:a16="http://schemas.microsoft.com/office/drawing/2014/main" id="{5F14B9AF-753D-4BD4-B839-6176939876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95949" y="1962310"/>
                    <a:ext cx="0" cy="23495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anchor="ctr">
                    <a:spAutoFit/>
                  </a:bodyPr>
                  <a:lstStyle/>
                  <a:p>
                    <a:endParaRPr lang="es-HN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602344B-55AD-412B-B76C-708227437477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6005137" y="1689460"/>
                    <a:ext cx="2278473" cy="4128097"/>
                  </a:xfrm>
                  <a:prstGeom prst="rect">
                    <a:avLst/>
                  </a:prstGeom>
                  <a:solidFill>
                    <a:srgbClr val="0563C1"/>
                  </a:solidFill>
                  <a:ln w="3175" cap="flat" cmpd="sng" algn="ctr">
                    <a:noFill/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GT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34D55D5-2B10-4722-ABE8-783404A535E5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73455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65AB6089-21E9-417F-A160-752B4800AE7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7478393" y="2794929"/>
                    <a:ext cx="0" cy="304345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159" name="Freeform 6 1">
                    <a:extLst>
                      <a:ext uri="{FF2B5EF4-FFF2-40B4-BE49-F238E27FC236}">
                        <a16:creationId xmlns:a16="http://schemas.microsoft.com/office/drawing/2014/main" id="{76F12C18-D594-4BC0-BD90-92F9291BE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5436305" y="1558680"/>
                    <a:ext cx="438946" cy="789677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528"/>
                      </a:cxn>
                      <a:cxn ang="0">
                        <a:pos x="3216" y="528"/>
                      </a:cxn>
                      <a:cxn ang="0">
                        <a:pos x="3216" y="0"/>
                      </a:cxn>
                    </a:cxnLst>
                    <a:rect l="0" t="0" r="r" b="b"/>
                    <a:pathLst>
                      <a:path w="3216" h="528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216" y="528"/>
                        </a:lnTo>
                        <a:lnTo>
                          <a:pt x="3216" y="0"/>
                        </a:lnTo>
                      </a:path>
                    </a:pathLst>
                  </a:custGeom>
                  <a:solidFill>
                    <a:schemeClr val="hlink"/>
                  </a:solidFill>
                  <a:ln w="57150" cap="flat" cmpd="sng">
                    <a:solidFill>
                      <a:schemeClr val="tx1">
                        <a:alpha val="78000"/>
                      </a:schemeClr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A4695B2-0867-42A7-A034-CBB8C95C6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30942" y="1697012"/>
                    <a:ext cx="116286" cy="4947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wrap="square"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7B5B23F2-0C0C-464C-8BF9-21B12BB861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5702" y="1953519"/>
                    <a:ext cx="82079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557F3CD1-F165-47DF-9E1B-3D0AD6D5AAFA}"/>
                      </a:ext>
                    </a:extLst>
                  </p:cNvPr>
                  <p:cNvSpPr/>
                  <p:nvPr/>
                </p:nvSpPr>
                <p:spPr>
                  <a:xfrm>
                    <a:off x="8244375" y="3912728"/>
                    <a:ext cx="962990" cy="1570285"/>
                  </a:xfrm>
                  <a:prstGeom prst="arc">
                    <a:avLst>
                      <a:gd name="adj1" fmla="val 5049735"/>
                      <a:gd name="adj2" fmla="val 10863455"/>
                    </a:avLst>
                  </a:prstGeom>
                  <a:ln w="1905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A860034-D1AB-4FEB-A9B0-ABD274006DC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8263922" y="829651"/>
                    <a:ext cx="0" cy="3889608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96F5F88-8EDC-435A-A366-14B43EC2F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6031162" y="2172993"/>
                    <a:ext cx="0" cy="3644564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DC23100-491E-4B9A-B38B-9BC4321CE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6005137" y="5817557"/>
                    <a:ext cx="2258785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7A35DBF-990F-4A09-8AC4-D4C54DC9E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4063" y="597564"/>
                    <a:ext cx="89859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61495064-7661-4341-A854-C2E9581D7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28081" y="597564"/>
                    <a:ext cx="145527" cy="230392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7BAA5D58-65AB-482F-BDA7-D274E9EAA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494386" y="5838379"/>
                    <a:ext cx="10033" cy="264747"/>
                  </a:xfrm>
                  <a:prstGeom prst="straightConnector1">
                    <a:avLst/>
                  </a:prstGeom>
                  <a:ln w="381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A4B9373-AA75-41CD-B156-732D162CA053}"/>
                    </a:ext>
                  </a:extLst>
                </p:cNvPr>
                <p:cNvSpPr/>
                <p:nvPr/>
              </p:nvSpPr>
              <p:spPr>
                <a:xfrm>
                  <a:off x="2618392" y="2189203"/>
                  <a:ext cx="783956" cy="1184456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284792C9-86F8-4424-80A3-9A99B8A796EC}"/>
                    </a:ext>
                  </a:extLst>
                </p:cNvPr>
                <p:cNvSpPr/>
                <p:nvPr/>
              </p:nvSpPr>
              <p:spPr>
                <a:xfrm flipV="1">
                  <a:off x="3623559" y="-355092"/>
                  <a:ext cx="783956" cy="1188720"/>
                </a:xfrm>
                <a:prstGeom prst="arc">
                  <a:avLst>
                    <a:gd name="adj1" fmla="val 18804657"/>
                    <a:gd name="adj2" fmla="val 10863455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54E92CA-01EB-4334-B70F-2979FFA2F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5322" y="861174"/>
                  <a:ext cx="243194" cy="9431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65151332-3181-49BB-9A46-1FF5CA0DF0F8}"/>
                    </a:ext>
                  </a:extLst>
                </p:cNvPr>
                <p:cNvSpPr/>
                <p:nvPr/>
              </p:nvSpPr>
              <p:spPr>
                <a:xfrm flipV="1">
                  <a:off x="1347908" y="-630129"/>
                  <a:ext cx="783956" cy="1188720"/>
                </a:xfrm>
                <a:prstGeom prst="arc">
                  <a:avLst>
                    <a:gd name="adj1" fmla="val 18804657"/>
                    <a:gd name="adj2" fmla="val 5566162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7FE486B-0402-45C9-BFAF-3A315B951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21849" y="1263551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C9E2221-87C0-4DDA-9C5D-66657D5F4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8035" y="1555777"/>
                  <a:ext cx="121201" cy="9746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67CE755-409F-497B-87F9-B0514EA81636}"/>
                    </a:ext>
                  </a:extLst>
                </p:cNvPr>
                <p:cNvSpPr/>
                <p:nvPr/>
              </p:nvSpPr>
              <p:spPr bwMode="auto">
                <a:xfrm flipH="1">
                  <a:off x="1688110" y="5489220"/>
                  <a:ext cx="3009072" cy="1385287"/>
                </a:xfrm>
                <a:prstGeom prst="rect">
                  <a:avLst/>
                </a:prstGeom>
                <a:solidFill>
                  <a:srgbClr val="0563C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GT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CDBBE31C-371E-4A08-9A22-BA6F2450C1C0}"/>
                    </a:ext>
                  </a:extLst>
                </p:cNvPr>
                <p:cNvCxnSpPr/>
                <p:nvPr/>
              </p:nvCxnSpPr>
              <p:spPr>
                <a:xfrm>
                  <a:off x="2646148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033EBA-BDBA-40D3-849D-945C1A3AD0B7}"/>
                    </a:ext>
                  </a:extLst>
                </p:cNvPr>
                <p:cNvCxnSpPr/>
                <p:nvPr/>
              </p:nvCxnSpPr>
              <p:spPr>
                <a:xfrm>
                  <a:off x="3664732" y="5489220"/>
                  <a:ext cx="0" cy="1385287"/>
                </a:xfrm>
                <a:prstGeom prst="line">
                  <a:avLst/>
                </a:prstGeom>
                <a:ln w="57150">
                  <a:solidFill>
                    <a:schemeClr val="tx1">
                      <a:alpha val="1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3C54693-3067-4745-B597-3F2BA1C4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4892" y="5074285"/>
                  <a:ext cx="34718" cy="383132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F13E320-812F-423D-A616-19D1925DC2C8}"/>
                    </a:ext>
                  </a:extLst>
                </p:cNvPr>
                <p:cNvGrpSpPr/>
                <p:nvPr/>
              </p:nvGrpSpPr>
              <p:grpSpPr>
                <a:xfrm>
                  <a:off x="1982819" y="601231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4D1AF76C-9282-45C2-80F4-8439ADA1B6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AC135A-30F8-4A42-811C-84303C12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4121DC3-33B4-4B93-87CA-EA0169B3D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36F29879-92A1-4240-BB3F-E919B6E10CF4}"/>
                    </a:ext>
                  </a:extLst>
                </p:cNvPr>
                <p:cNvSpPr/>
                <p:nvPr/>
              </p:nvSpPr>
              <p:spPr bwMode="auto">
                <a:xfrm>
                  <a:off x="3004518" y="6012318"/>
                  <a:ext cx="339089" cy="33908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CA4FF4-00B8-4B12-AE56-7D8A84774D7B}"/>
                    </a:ext>
                  </a:extLst>
                </p:cNvPr>
                <p:cNvSpPr/>
                <p:nvPr/>
              </p:nvSpPr>
              <p:spPr bwMode="auto">
                <a:xfrm>
                  <a:off x="3129099" y="6138844"/>
                  <a:ext cx="86038" cy="8603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>
                  <a:spAutoFit/>
                </a:bodyPr>
                <a:lstStyle/>
                <a:p>
                  <a:pPr algn="l"/>
                  <a:endParaRPr lang="en-US" dirty="0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0A04C9B-86F7-472F-97A7-4043C6DE938D}"/>
                    </a:ext>
                  </a:extLst>
                </p:cNvPr>
                <p:cNvGrpSpPr/>
                <p:nvPr/>
              </p:nvGrpSpPr>
              <p:grpSpPr>
                <a:xfrm>
                  <a:off x="4039570" y="6011208"/>
                  <a:ext cx="339089" cy="339089"/>
                  <a:chOff x="1770614" y="3628230"/>
                  <a:chExt cx="339089" cy="339089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7286BF77-B1D9-4909-8B6B-BA49DE5C8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0614" y="3628230"/>
                    <a:ext cx="339089" cy="33908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lg" len="med"/>
                    <a:tailEnd type="none" w="lg" len="med"/>
                  </a:ln>
                  <a:effectLst/>
                </p:spPr>
                <p:txBody>
                  <a:bodyPr rtlCol="0" anchor="ctr">
                    <a:spAutoFit/>
                  </a:bodyPr>
                  <a:lstStyle/>
                  <a:p>
                    <a:pPr algn="l"/>
                    <a:endParaRPr lang="en-US" dirty="0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F8A7E6D-21B8-424E-B071-7CAE011ED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6016" y="3703632"/>
                    <a:ext cx="188284" cy="188284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E697A13-2E21-41C4-8D2E-CA81C1A24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6018" y="3701415"/>
                    <a:ext cx="190500" cy="190501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E177A2-8DBA-4ADB-8087-BE87EDE15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2204" y="347246"/>
                <a:ext cx="133192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E131B8-8386-4E3C-8B39-3FC9BACC7C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396" y="-1323408"/>
              <a:ext cx="1619258" cy="81554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673A13-8712-44F1-B044-966FDEC737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18" y="-3094162"/>
              <a:ext cx="1801842" cy="3423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86D6F4-BCA6-491E-BFE0-D72915C0FEC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795" y="501377"/>
              <a:ext cx="4313143" cy="17051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D52D1-DF7B-4E75-8EF6-50CBE82075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57" y="347247"/>
              <a:ext cx="3303539" cy="10640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7C014-AC67-4C9A-96D6-AD3104C933C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864" y="2266384"/>
              <a:ext cx="2280050" cy="40534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2F959-9608-4838-9AA9-46DB1161581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4" y="5870281"/>
              <a:ext cx="2394897" cy="39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C74E30-DCCC-42AB-A85D-C6674A10EA6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32" y="4731964"/>
              <a:ext cx="2233153" cy="2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8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C2DFD-0B01-4278-A791-03A6C2C7943C}"/>
              </a:ext>
            </a:extLst>
          </p:cNvPr>
          <p:cNvGrpSpPr/>
          <p:nvPr/>
        </p:nvGrpSpPr>
        <p:grpSpPr>
          <a:xfrm>
            <a:off x="1136709" y="715789"/>
            <a:ext cx="11055291" cy="3607694"/>
            <a:chOff x="941032" y="1937920"/>
            <a:chExt cx="11055291" cy="3607694"/>
          </a:xfrm>
        </p:grpSpPr>
        <p:sp>
          <p:nvSpPr>
            <p:cNvPr id="38" name="Freeform 6 2 1">
              <a:extLst>
                <a:ext uri="{FF2B5EF4-FFF2-40B4-BE49-F238E27FC236}">
                  <a16:creationId xmlns:a16="http://schemas.microsoft.com/office/drawing/2014/main" id="{D25C72F8-3A72-4C1C-9BF5-36B2B833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752" y="2159000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7 1">
              <a:extLst>
                <a:ext uri="{FF2B5EF4-FFF2-40B4-BE49-F238E27FC236}">
                  <a16:creationId xmlns:a16="http://schemas.microsoft.com/office/drawing/2014/main" id="{7C29F99E-9FC8-4DFF-8DC7-81D21A18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944" y="4371679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967091-8649-4EDE-895E-E50194C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2155559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47C0F22B-F4E9-4489-A9C7-874E3F9DB422}"/>
                </a:ext>
              </a:extLst>
            </p:cNvPr>
            <p:cNvSpPr/>
            <p:nvPr/>
          </p:nvSpPr>
          <p:spPr bwMode="auto">
            <a:xfrm>
              <a:off x="6086764" y="5126643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846571-237F-433C-AE5B-CFF9082B6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2914" y="4809392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E7FE3770-B327-4CFC-9169-71CC73FE01FF}"/>
                </a:ext>
              </a:extLst>
            </p:cNvPr>
            <p:cNvSpPr/>
            <p:nvPr/>
          </p:nvSpPr>
          <p:spPr>
            <a:xfrm>
              <a:off x="5639297" y="5194735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174 1">
              <a:extLst>
                <a:ext uri="{FF2B5EF4-FFF2-40B4-BE49-F238E27FC236}">
                  <a16:creationId xmlns:a16="http://schemas.microsoft.com/office/drawing/2014/main" id="{0CDCB7CC-54DE-4C74-BF25-5E4CEFEC5A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96798" y="1937920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5 1">
              <a:extLst>
                <a:ext uri="{FF2B5EF4-FFF2-40B4-BE49-F238E27FC236}">
                  <a16:creationId xmlns:a16="http://schemas.microsoft.com/office/drawing/2014/main" id="{5C35A348-6458-42E6-8228-D4C4656D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515" y="2230099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176 1">
              <a:extLst>
                <a:ext uri="{FF2B5EF4-FFF2-40B4-BE49-F238E27FC236}">
                  <a16:creationId xmlns:a16="http://schemas.microsoft.com/office/drawing/2014/main" id="{975D5B11-87D8-4A97-886D-447836AB9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798" y="2294238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177 1">
              <a:extLst>
                <a:ext uri="{FF2B5EF4-FFF2-40B4-BE49-F238E27FC236}">
                  <a16:creationId xmlns:a16="http://schemas.microsoft.com/office/drawing/2014/main" id="{2FF0B279-0D99-4845-A808-740F24FAE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129" y="2358375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3814CD-3A79-45EC-AEC3-77406474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" y="5524292"/>
              <a:ext cx="515112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37A844-8C6A-4020-9F1F-197DEF43B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032" y="2152119"/>
              <a:ext cx="1" cy="3393495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77A2DB-E23E-4BCC-93ED-69554D605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590" y="2143179"/>
              <a:ext cx="1641239" cy="2666213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6 2 2">
              <a:extLst>
                <a:ext uri="{FF2B5EF4-FFF2-40B4-BE49-F238E27FC236}">
                  <a16:creationId xmlns:a16="http://schemas.microsoft.com/office/drawing/2014/main" id="{73B423BF-34E5-43B7-ADF6-59B37DA2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7596" y="2165963"/>
              <a:ext cx="2152192" cy="2971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17 2">
              <a:extLst>
                <a:ext uri="{FF2B5EF4-FFF2-40B4-BE49-F238E27FC236}">
                  <a16:creationId xmlns:a16="http://schemas.microsoft.com/office/drawing/2014/main" id="{C05C5C0C-3AEF-477D-BC38-565B127C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788" y="4378642"/>
              <a:ext cx="1991047" cy="1049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30"/>
                </a:cxn>
                <a:cxn ang="0">
                  <a:pos x="909" y="593"/>
                </a:cxn>
                <a:cxn ang="0">
                  <a:pos x="2037" y="536"/>
                </a:cxn>
              </a:cxnLst>
              <a:rect l="0" t="0" r="r" b="b"/>
              <a:pathLst>
                <a:path w="2037" h="661">
                  <a:moveTo>
                    <a:pt x="0" y="0"/>
                  </a:moveTo>
                  <a:cubicBezTo>
                    <a:pt x="298" y="15"/>
                    <a:pt x="596" y="31"/>
                    <a:pt x="747" y="130"/>
                  </a:cubicBezTo>
                  <a:cubicBezTo>
                    <a:pt x="898" y="229"/>
                    <a:pt x="694" y="525"/>
                    <a:pt x="909" y="593"/>
                  </a:cubicBezTo>
                  <a:cubicBezTo>
                    <a:pt x="1124" y="661"/>
                    <a:pt x="1580" y="598"/>
                    <a:pt x="2037" y="536"/>
                  </a:cubicBez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57E463-6197-414F-8DF3-B62F669CF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9724" y="2162522"/>
              <a:ext cx="3483710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04CE7DCB-A0E9-4844-A140-90F1FA2BDDC9}"/>
                </a:ext>
              </a:extLst>
            </p:cNvPr>
            <p:cNvSpPr/>
            <p:nvPr/>
          </p:nvSpPr>
          <p:spPr bwMode="auto">
            <a:xfrm>
              <a:off x="11601608" y="5128526"/>
              <a:ext cx="334177" cy="133203"/>
            </a:xfrm>
            <a:prstGeom prst="rightArrow">
              <a:avLst/>
            </a:prstGeom>
            <a:solidFill>
              <a:srgbClr val="0563C1"/>
            </a:solidFill>
            <a:ln w="12700">
              <a:solidFill>
                <a:srgbClr val="0563C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C98A80-B149-459D-97A6-1011C89B3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97758" y="4816355"/>
              <a:ext cx="1" cy="71490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9448AA3-8E9C-4204-BA3D-0CF6FA6154FA}"/>
                </a:ext>
              </a:extLst>
            </p:cNvPr>
            <p:cNvSpPr/>
            <p:nvPr/>
          </p:nvSpPr>
          <p:spPr>
            <a:xfrm>
              <a:off x="11154141" y="5196618"/>
              <a:ext cx="842182" cy="213333"/>
            </a:xfrm>
            <a:prstGeom prst="arc">
              <a:avLst>
                <a:gd name="adj1" fmla="val 11691748"/>
                <a:gd name="adj2" fmla="val 1699502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utoShape 174 2">
              <a:extLst>
                <a:ext uri="{FF2B5EF4-FFF2-40B4-BE49-F238E27FC236}">
                  <a16:creationId xmlns:a16="http://schemas.microsoft.com/office/drawing/2014/main" id="{0F76FCCB-ACE5-498E-BF8F-48D50ABF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11642" y="1944883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175 2">
              <a:extLst>
                <a:ext uri="{FF2B5EF4-FFF2-40B4-BE49-F238E27FC236}">
                  <a16:creationId xmlns:a16="http://schemas.microsoft.com/office/drawing/2014/main" id="{2AD9FD65-ED63-4A1A-807A-EFDD4FA82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1359" y="2237062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176 2">
              <a:extLst>
                <a:ext uri="{FF2B5EF4-FFF2-40B4-BE49-F238E27FC236}">
                  <a16:creationId xmlns:a16="http://schemas.microsoft.com/office/drawing/2014/main" id="{D50267A9-B022-40C5-92D8-EDAD579D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1642" y="2301201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177 2">
              <a:extLst>
                <a:ext uri="{FF2B5EF4-FFF2-40B4-BE49-F238E27FC236}">
                  <a16:creationId xmlns:a16="http://schemas.microsoft.com/office/drawing/2014/main" id="{FB72D92C-8AE5-45DF-82CB-CC9B43F3E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1973" y="2365338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24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28797-849B-4583-8CF1-EDA7752B84DF}"/>
              </a:ext>
            </a:extLst>
          </p:cNvPr>
          <p:cNvGrpSpPr/>
          <p:nvPr/>
        </p:nvGrpSpPr>
        <p:grpSpPr>
          <a:xfrm>
            <a:off x="1546341" y="342565"/>
            <a:ext cx="8816859" cy="5538806"/>
            <a:chOff x="1546341" y="342565"/>
            <a:chExt cx="8816859" cy="553880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89110-534E-4EA6-BFDC-FB0538D5C6F7}"/>
                </a:ext>
              </a:extLst>
            </p:cNvPr>
            <p:cNvGrpSpPr/>
            <p:nvPr/>
          </p:nvGrpSpPr>
          <p:grpSpPr>
            <a:xfrm>
              <a:off x="1546341" y="1133231"/>
              <a:ext cx="8816859" cy="4495768"/>
              <a:chOff x="1546341" y="1133231"/>
              <a:chExt cx="8816859" cy="4495768"/>
            </a:xfrm>
          </p:grpSpPr>
          <p:pic>
            <p:nvPicPr>
              <p:cNvPr id="39" name="Picture 4 1" descr="https://lh3.googleusercontent.com/HlmEC5aYUENirNu36eZ4-MCUUn-cEB7qSrPuohwoZXTg8rlV9Nyc-FEHa_KlfuZYWkpp81giOInOkTWVIUJfgN3aJfKctxWxz9BMW5a5Oq_ADsfzU7kxqptfoSG7ObmmxJ3dSXiWm_UxY-oFF2HAMZJLpePKS2uDd9gZQqjntlYAJKjTQ5_PZHkeUQkrK1-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-d7O4CEweNFG9tATOm5-ksz1xUqaxZ9aht3ar17D4HPGul4m726i1sg5qgKwocRguBrmql7_vMSjBeWJTZlnHqqzHQGczDkfTf1NaiZjlLiFnTbqz82WUkf_YZLDFtBKVrwSZgMmijIXGGaalFWucg=w936-h702-no">
                <a:extLst>
                  <a:ext uri="{FF2B5EF4-FFF2-40B4-BE49-F238E27FC236}">
                    <a16:creationId xmlns:a16="http://schemas.microsoft.com/office/drawing/2014/main" id="{290B572C-F7BE-401D-BB72-A60FB680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" t="29847" r="63" b="12030"/>
              <a:stretch/>
            </p:blipFill>
            <p:spPr bwMode="auto">
              <a:xfrm>
                <a:off x="1546341" y="1483883"/>
                <a:ext cx="8816859" cy="3890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3139149-A45F-43E8-8E3F-77FF5F30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3077" y="5119077"/>
                <a:ext cx="85970" cy="49237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E076C53-ECBD-46E2-BFA6-173187615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0564" y="5119077"/>
                <a:ext cx="0" cy="50992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2994D3A-58C9-4272-99D9-58D35ADFC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3078" y="1169721"/>
                <a:ext cx="42984" cy="5798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17DFA3A-44CE-441B-9471-03F53463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277" y="1133231"/>
                <a:ext cx="0" cy="61637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536C81-5D2E-4890-9EE8-D2D59D74AA4B}"/>
                  </a:ext>
                </a:extLst>
              </p:cNvPr>
              <p:cNvSpPr/>
              <p:nvPr/>
            </p:nvSpPr>
            <p:spPr bwMode="auto">
              <a:xfrm rot="21405640">
                <a:off x="6056681" y="2887143"/>
                <a:ext cx="299062" cy="166467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5266046-75E1-45AA-8492-F8ED4AD8AD81}"/>
                  </a:ext>
                </a:extLst>
              </p:cNvPr>
              <p:cNvSpPr/>
              <p:nvPr/>
            </p:nvSpPr>
            <p:spPr bwMode="auto">
              <a:xfrm rot="21405640">
                <a:off x="6630230" y="2972656"/>
                <a:ext cx="408053" cy="39178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E457CC6-EA94-4D41-B370-F2357F3A5BAA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H="1">
                <a:off x="6159179" y="1536321"/>
                <a:ext cx="136390" cy="1352152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1E3BFE5-0907-4741-B67E-6168828353C7}"/>
                  </a:ext>
                </a:extLst>
              </p:cNvPr>
              <p:cNvCxnSpPr>
                <a:cxnSpLocks/>
                <a:endCxn id="60" idx="7"/>
              </p:cNvCxnSpPr>
              <p:nvPr/>
            </p:nvCxnSpPr>
            <p:spPr>
              <a:xfrm flipH="1">
                <a:off x="6970467" y="1393664"/>
                <a:ext cx="1931383" cy="1628437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23776-B0F6-41CB-B75D-492923B22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037" y="875228"/>
              <a:ext cx="1483810" cy="2819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CF924-DB04-429B-9D71-6DED9B8A3B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391" y="342565"/>
              <a:ext cx="2196190" cy="1043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C6B410-2489-4F1E-8AAB-EAB05AA232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867" y="1026864"/>
              <a:ext cx="2013333" cy="285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EC661-C703-4DAD-8CA9-5694992802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516" y="5656609"/>
              <a:ext cx="1998095" cy="22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525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C340A7-8E3B-4B47-8FCF-10CAB62FCA8A}"/>
              </a:ext>
            </a:extLst>
          </p:cNvPr>
          <p:cNvGrpSpPr/>
          <p:nvPr/>
        </p:nvGrpSpPr>
        <p:grpSpPr>
          <a:xfrm>
            <a:off x="1705469" y="-715321"/>
            <a:ext cx="8808227" cy="8102284"/>
            <a:chOff x="1705469" y="-715321"/>
            <a:chExt cx="8808227" cy="81022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40A7F6-EF04-4A6C-B6E5-C8FC85B36B7A}"/>
                </a:ext>
              </a:extLst>
            </p:cNvPr>
            <p:cNvGrpSpPr/>
            <p:nvPr/>
          </p:nvGrpSpPr>
          <p:grpSpPr>
            <a:xfrm>
              <a:off x="1705469" y="-71532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 1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2FABD87-0EE2-4D05-A662-4C445AF149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120" y="5923280"/>
                <a:ext cx="1798320" cy="25963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EF7CD1-92AF-43E8-A925-E771858FBE0A}"/>
                  </a:ext>
                </a:extLst>
              </p:cNvPr>
              <p:cNvSpPr/>
              <p:nvPr/>
            </p:nvSpPr>
            <p:spPr bwMode="auto">
              <a:xfrm rot="3837977">
                <a:off x="965583" y="3524345"/>
                <a:ext cx="4136574" cy="105245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C3CB8A-B016-4790-B277-C59F6BB2A648}"/>
                  </a:ext>
                </a:extLst>
              </p:cNvPr>
              <p:cNvSpPr/>
              <p:nvPr/>
            </p:nvSpPr>
            <p:spPr bwMode="auto">
              <a:xfrm rot="3124035">
                <a:off x="2235178" y="3314055"/>
                <a:ext cx="4190858" cy="90231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8921E-FE6A-4547-94A0-14F77DFECF7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69" y="5713820"/>
              <a:ext cx="8808227" cy="16731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B4CBBD-626E-4508-AC89-42C8675AAF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8818">
              <a:off x="1989924" y="389175"/>
              <a:ext cx="1753896" cy="59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746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AB5-572C-464D-8CE8-9554082153DC}"/>
              </a:ext>
            </a:extLst>
          </p:cNvPr>
          <p:cNvGrpSpPr/>
          <p:nvPr/>
        </p:nvGrpSpPr>
        <p:grpSpPr>
          <a:xfrm>
            <a:off x="1705469" y="319631"/>
            <a:ext cx="8268204" cy="6201153"/>
            <a:chOff x="1705469" y="319631"/>
            <a:chExt cx="8268204" cy="62011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9F971-F946-4E3B-9C80-AD8897A8F66F}"/>
                </a:ext>
              </a:extLst>
            </p:cNvPr>
            <p:cNvGrpSpPr/>
            <p:nvPr/>
          </p:nvGrpSpPr>
          <p:grpSpPr>
            <a:xfrm>
              <a:off x="1705469" y="319631"/>
              <a:ext cx="8268204" cy="6201153"/>
              <a:chOff x="1705469" y="319631"/>
              <a:chExt cx="8268204" cy="6201153"/>
            </a:xfrm>
          </p:grpSpPr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AFA4EA22-4866-4166-86DE-0D9D5FF81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705469" y="319631"/>
                <a:ext cx="8268204" cy="620115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4354C49-EB57-4EDF-8BC9-867C5B2703E1}"/>
                  </a:ext>
                </a:extLst>
              </p:cNvPr>
              <p:cNvSpPr/>
              <p:nvPr/>
            </p:nvSpPr>
            <p:spPr bwMode="auto">
              <a:xfrm rot="1504706">
                <a:off x="4903575" y="4563675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AD84D0-990C-4962-9755-5F5845C66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755" y="5697146"/>
                <a:ext cx="6387462" cy="658884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BB77A9-5D22-463C-9D9F-3575CDBBF9D7}"/>
                  </a:ext>
                </a:extLst>
              </p:cNvPr>
              <p:cNvSpPr/>
              <p:nvPr/>
            </p:nvSpPr>
            <p:spPr bwMode="auto">
              <a:xfrm rot="1504706">
                <a:off x="3246586" y="4978318"/>
                <a:ext cx="775600" cy="7129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9244F9-FD92-4336-A44B-10BBC7E113D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3775904" y="5679363"/>
                <a:ext cx="144224" cy="32203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12376E6-A994-42ED-8B18-71C4D002C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5153892"/>
                <a:ext cx="461819" cy="45089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647735E-7F61-4877-8662-741B9BFE8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223" y="2189284"/>
                <a:ext cx="2556217" cy="2646485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C0E604-045F-498D-AD5C-1CB72EA63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7441" y="3776546"/>
                <a:ext cx="3500947" cy="105922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14A7CD9-7E49-4907-9BB4-4CA346819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1277" y="2057400"/>
                <a:ext cx="3200400" cy="2198077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59D420-A5C0-477B-A472-A2397AD10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1223" y="1777915"/>
                <a:ext cx="3727030" cy="411371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1AF5CB-8866-4F86-9C1A-E964D4898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9647" y="1903064"/>
                <a:ext cx="3448481" cy="1757466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233493-BFEF-44F4-9E31-5CF86EF8D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8388" y="2870628"/>
                <a:ext cx="131473" cy="931438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6528F5-96DD-4F6A-9376-8142FBB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253" y="1777915"/>
                <a:ext cx="2461608" cy="1092713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Arrow: Up-Down 1">
                <a:extLst>
                  <a:ext uri="{FF2B5EF4-FFF2-40B4-BE49-F238E27FC236}">
                    <a16:creationId xmlns:a16="http://schemas.microsoft.com/office/drawing/2014/main" id="{5994E8C9-0F36-4F29-95F8-C25F3FF75961}"/>
                  </a:ext>
                </a:extLst>
              </p:cNvPr>
              <p:cNvSpPr/>
              <p:nvPr/>
            </p:nvSpPr>
            <p:spPr bwMode="auto">
              <a:xfrm rot="18904625">
                <a:off x="4492498" y="1537156"/>
                <a:ext cx="747234" cy="3866458"/>
              </a:xfrm>
              <a:prstGeom prst="upDown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2A6E2FC-84AF-43D8-8291-6E24ABFCEC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768588" y="3046589"/>
                <a:ext cx="1694303" cy="40905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33BA3-FACF-4AD7-8CC6-4F4090DCEA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8471">
              <a:off x="4939759" y="1131793"/>
              <a:ext cx="2358432" cy="70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93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E14B9-B824-4417-AFC0-54D402E96BA3}"/>
              </a:ext>
            </a:extLst>
          </p:cNvPr>
          <p:cNvGrpSpPr/>
          <p:nvPr/>
        </p:nvGrpSpPr>
        <p:grpSpPr>
          <a:xfrm>
            <a:off x="-2258995" y="-688958"/>
            <a:ext cx="15731133" cy="8032768"/>
            <a:chOff x="-2258995" y="194962"/>
            <a:chExt cx="15731133" cy="80327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9A631-62D1-421F-83A5-BF005BFCE820}"/>
                </a:ext>
              </a:extLst>
            </p:cNvPr>
            <p:cNvGrpSpPr/>
            <p:nvPr/>
          </p:nvGrpSpPr>
          <p:grpSpPr>
            <a:xfrm>
              <a:off x="-1248406" y="194962"/>
              <a:ext cx="14720544" cy="7461011"/>
              <a:chOff x="-1531870" y="194962"/>
              <a:chExt cx="14720544" cy="7461011"/>
            </a:xfrm>
          </p:grpSpPr>
          <p:sp>
            <p:nvSpPr>
              <p:cNvPr id="207" name="Line 12 1 1 1">
                <a:extLst>
                  <a:ext uri="{FF2B5EF4-FFF2-40B4-BE49-F238E27FC236}">
                    <a16:creationId xmlns:a16="http://schemas.microsoft.com/office/drawing/2014/main" id="{5E928C7F-E620-494A-A284-CAE4B5ED9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676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036B784-D6F2-4C3F-9284-75B3AFD13DEB}"/>
                  </a:ext>
                </a:extLst>
              </p:cNvPr>
              <p:cNvSpPr/>
              <p:nvPr/>
            </p:nvSpPr>
            <p:spPr bwMode="auto">
              <a:xfrm flipH="1">
                <a:off x="8218633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Freeform 6 1 1">
                <a:extLst>
                  <a:ext uri="{FF2B5EF4-FFF2-40B4-BE49-F238E27FC236}">
                    <a16:creationId xmlns:a16="http://schemas.microsoft.com/office/drawing/2014/main" id="{9F24D834-B47B-4493-A6DE-804A6F1E2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59818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0538F17-3B08-4511-AC39-08A2DE52E449}"/>
                  </a:ext>
                </a:extLst>
              </p:cNvPr>
              <p:cNvSpPr/>
              <p:nvPr/>
            </p:nvSpPr>
            <p:spPr bwMode="auto">
              <a:xfrm>
                <a:off x="7185866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7FB6E6C-454C-474D-A5A8-617EF760B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02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Arc 213">
                <a:extLst>
                  <a:ext uri="{FF2B5EF4-FFF2-40B4-BE49-F238E27FC236}">
                    <a16:creationId xmlns:a16="http://schemas.microsoft.com/office/drawing/2014/main" id="{C9873637-E5BC-4D54-9830-D0DB477DBD55}"/>
                  </a:ext>
                </a:extLst>
              </p:cNvPr>
              <p:cNvSpPr/>
              <p:nvPr/>
            </p:nvSpPr>
            <p:spPr>
              <a:xfrm>
                <a:off x="1120574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F51B9AA-2BBA-477C-A9F2-C671820EB15C}"/>
                  </a:ext>
                </a:extLst>
              </p:cNvPr>
              <p:cNvCxnSpPr/>
              <p:nvPr/>
            </p:nvCxnSpPr>
            <p:spPr bwMode="auto">
              <a:xfrm flipV="1">
                <a:off x="1123182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A0B1858-7A26-4791-B8A0-35281AF1F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5335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6F2F55-DC1B-48B7-893C-97F3E5C628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218633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AE64858B-4ADE-4998-BF7D-11118112EA95}"/>
                  </a:ext>
                </a:extLst>
              </p:cNvPr>
              <p:cNvSpPr/>
              <p:nvPr/>
            </p:nvSpPr>
            <p:spPr>
              <a:xfrm>
                <a:off x="915743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AA864F13-27DC-46D6-8EC4-8C238A64E24C}"/>
                  </a:ext>
                </a:extLst>
              </p:cNvPr>
              <p:cNvSpPr/>
              <p:nvPr/>
            </p:nvSpPr>
            <p:spPr>
              <a:xfrm flipV="1">
                <a:off x="1016260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78FB176C-2969-4573-B3BE-23420772A46F}"/>
                  </a:ext>
                </a:extLst>
              </p:cNvPr>
              <p:cNvSpPr/>
              <p:nvPr/>
            </p:nvSpPr>
            <p:spPr>
              <a:xfrm flipV="1">
                <a:off x="7886954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67AE5048-5690-40CE-8FDF-6124D9D3A00E}"/>
                  </a:ext>
                </a:extLst>
              </p:cNvPr>
              <p:cNvSpPr/>
              <p:nvPr/>
            </p:nvSpPr>
            <p:spPr>
              <a:xfrm rot="10800000">
                <a:off x="8567970" y="3332294"/>
                <a:ext cx="1196852" cy="1190588"/>
              </a:xfrm>
              <a:prstGeom prst="arc">
                <a:avLst>
                  <a:gd name="adj1" fmla="val 16200000"/>
                  <a:gd name="adj2" fmla="val 5614631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1EF53FCB-F147-4EAA-95D4-C862F4D4DF98}"/>
                  </a:ext>
                </a:extLst>
              </p:cNvPr>
              <p:cNvSpPr/>
              <p:nvPr/>
            </p:nvSpPr>
            <p:spPr>
              <a:xfrm rot="10800000">
                <a:off x="9582945" y="3332294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6EF7997B-5EF2-4162-9F53-2E0612856F86}"/>
                  </a:ext>
                </a:extLst>
              </p:cNvPr>
              <p:cNvSpPr/>
              <p:nvPr/>
            </p:nvSpPr>
            <p:spPr>
              <a:xfrm rot="10800000">
                <a:off x="10617608" y="3333750"/>
                <a:ext cx="1196852" cy="1190588"/>
              </a:xfrm>
              <a:prstGeom prst="arc">
                <a:avLst>
                  <a:gd name="adj1" fmla="val 16200000"/>
                  <a:gd name="adj2" fmla="val 5361533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8577947-5A64-4C18-8BB1-54E3484E8ADD}"/>
                  </a:ext>
                </a:extLst>
              </p:cNvPr>
              <p:cNvCxnSpPr/>
              <p:nvPr/>
            </p:nvCxnSpPr>
            <p:spPr bwMode="auto">
              <a:xfrm flipV="1">
                <a:off x="919166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FC0FBA9-0B86-4601-8312-C2A83DBBECFA}"/>
                  </a:ext>
                </a:extLst>
              </p:cNvPr>
              <p:cNvCxnSpPr/>
              <p:nvPr/>
            </p:nvCxnSpPr>
            <p:spPr bwMode="auto">
              <a:xfrm flipH="1" flipV="1">
                <a:off x="1018393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879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-10525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864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-1138024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1870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E5B1C46-0A66-49EE-A8F1-CECE8FF85ECE}"/>
                  </a:ext>
                </a:extLst>
              </p:cNvPr>
              <p:cNvSpPr/>
              <p:nvPr/>
            </p:nvSpPr>
            <p:spPr>
              <a:xfrm>
                <a:off x="2881858" y="4307747"/>
                <a:ext cx="1284617" cy="2094740"/>
              </a:xfrm>
              <a:prstGeom prst="arc">
                <a:avLst>
                  <a:gd name="adj1" fmla="val 5049735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2907934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70540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-10525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F5AB2BC-1D83-4AFF-9DAD-7B578A2E7AE4}"/>
                  </a:ext>
                </a:extLst>
              </p:cNvPr>
              <p:cNvSpPr/>
              <p:nvPr/>
            </p:nvSpPr>
            <p:spPr>
              <a:xfrm>
                <a:off x="833548" y="4806293"/>
                <a:ext cx="783956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1838715" y="2261998"/>
                <a:ext cx="783956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-436936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867773" y="194962"/>
                <a:ext cx="0" cy="5188687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/>
              <p:nvPr/>
            </p:nvCxnSpPr>
            <p:spPr bwMode="auto">
              <a:xfrm flipH="1" flipV="1">
                <a:off x="1860048" y="2816618"/>
                <a:ext cx="0" cy="405992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FFE17E8-9AE8-4F4B-AF3E-6E88475FBB07}"/>
                  </a:ext>
                </a:extLst>
              </p:cNvPr>
              <p:cNvCxnSpPr/>
              <p:nvPr/>
            </p:nvCxnSpPr>
            <p:spPr>
              <a:xfrm>
                <a:off x="3170936" y="1352011"/>
                <a:ext cx="0" cy="549675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DACF8A-D749-4A50-8BCB-F758983B6F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62" y="2483107"/>
                <a:ext cx="1589778" cy="3842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F6A7C0-2E44-4005-AAE8-8F2527DCF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9292" y="2114960"/>
                <a:ext cx="1659382" cy="941061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0BC6D3-F7B1-4E26-8637-F78185DC7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7093" y="1359468"/>
                <a:ext cx="0" cy="260072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4801A6-6FA5-4D20-80B2-DB2008092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21019" y="4522882"/>
                <a:ext cx="3628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7930FA1-9143-4D62-8A2F-AE654B931979}"/>
                  </a:ext>
                </a:extLst>
              </p:cNvPr>
              <p:cNvGrpSpPr/>
              <p:nvPr/>
            </p:nvGrpSpPr>
            <p:grpSpPr>
              <a:xfrm>
                <a:off x="6955642" y="32327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4" name="Arc 3">
                  <a:extLst>
                    <a:ext uri="{FF2B5EF4-FFF2-40B4-BE49-F238E27FC236}">
                      <a16:creationId xmlns:a16="http://schemas.microsoft.com/office/drawing/2014/main" id="{AFFE9C49-56AD-4BC8-8A89-8116C164FE0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A246B968-3EC1-4CC8-B542-3F0B1302FAC1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7256261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067B376-4C8F-4C10-BC5B-DE425FD6AEC9}"/>
                  </a:ext>
                </a:extLst>
              </p:cNvPr>
              <p:cNvGrpSpPr/>
              <p:nvPr/>
            </p:nvGrpSpPr>
            <p:grpSpPr>
              <a:xfrm>
                <a:off x="9001494" y="327890"/>
                <a:ext cx="2673468" cy="4429527"/>
                <a:chOff x="6955642" y="332506"/>
                <a:chExt cx="2673468" cy="4429527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2823E0F-A4A5-4FAF-BEFE-6F8BF449821D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3D0AB0DC-C219-4F40-B6D4-2AE9301635CE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847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A46A78A-A2A2-4B63-BD04-B6AD43E5082F}"/>
                  </a:ext>
                </a:extLst>
              </p:cNvPr>
              <p:cNvGrpSpPr/>
              <p:nvPr/>
            </p:nvGrpSpPr>
            <p:grpSpPr>
              <a:xfrm flipV="1">
                <a:off x="7999421" y="3230277"/>
                <a:ext cx="2673468" cy="4425696"/>
                <a:chOff x="6955642" y="332506"/>
                <a:chExt cx="2673468" cy="4429527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2BDC9600-5B16-4396-A0A9-1F6C433DD29E}"/>
                    </a:ext>
                  </a:extLst>
                </p:cNvPr>
                <p:cNvSpPr/>
                <p:nvPr/>
              </p:nvSpPr>
              <p:spPr>
                <a:xfrm rot="10800000">
                  <a:off x="6955642" y="332506"/>
                  <a:ext cx="2171415" cy="3457740"/>
                </a:xfrm>
                <a:prstGeom prst="arc">
                  <a:avLst>
                    <a:gd name="adj1" fmla="val 10537009"/>
                    <a:gd name="adj2" fmla="val 14708196"/>
                  </a:avLst>
                </a:prstGeom>
                <a:ln w="190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878D5546-48B9-4C0A-9ED7-F0833CB1EE5D}"/>
                    </a:ext>
                  </a:extLst>
                </p:cNvPr>
                <p:cNvSpPr/>
                <p:nvPr/>
              </p:nvSpPr>
              <p:spPr>
                <a:xfrm>
                  <a:off x="8528499" y="3216339"/>
                  <a:ext cx="1100611" cy="1545694"/>
                </a:xfrm>
                <a:prstGeom prst="arc">
                  <a:avLst>
                    <a:gd name="adj1" fmla="val 6936337"/>
                    <a:gd name="adj2" fmla="val 14241477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9C91CD-BB66-40FD-A206-CB9AA180C86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8995" y="1340600"/>
              <a:ext cx="1350235" cy="6800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D062D8-CC9A-4996-A1E2-2CBB3500C3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880" y="421176"/>
              <a:ext cx="1774032" cy="2306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2ED637-CF9B-4562-9C28-4C98BD8726B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79" y="321695"/>
              <a:ext cx="2193886" cy="6820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AFB161-7C81-4020-954F-993B031B5FF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50" y="7147536"/>
              <a:ext cx="11278901" cy="10801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181035-060B-4D3B-921D-1D524D51DCC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756" y="4408501"/>
              <a:ext cx="1338409" cy="238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48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58AB-1705-4927-BC04-40EBF378212E}"/>
              </a:ext>
            </a:extLst>
          </p:cNvPr>
          <p:cNvGrpSpPr/>
          <p:nvPr/>
        </p:nvGrpSpPr>
        <p:grpSpPr>
          <a:xfrm>
            <a:off x="2209904" y="194961"/>
            <a:ext cx="8441405" cy="6668440"/>
            <a:chOff x="2209904" y="194961"/>
            <a:chExt cx="8441405" cy="66684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44FA6B-B6F3-4577-9AB7-D4B56683E9D4}"/>
                </a:ext>
              </a:extLst>
            </p:cNvPr>
            <p:cNvGrpSpPr/>
            <p:nvPr/>
          </p:nvGrpSpPr>
          <p:grpSpPr>
            <a:xfrm>
              <a:off x="3282954" y="194961"/>
              <a:ext cx="7368355" cy="6668440"/>
              <a:chOff x="1274" y="194961"/>
              <a:chExt cx="7368355" cy="6668440"/>
            </a:xfrm>
          </p:grpSpPr>
          <p:sp>
            <p:nvSpPr>
              <p:cNvPr id="41" name="Line 12 1 1 2">
                <a:extLst>
                  <a:ext uri="{FF2B5EF4-FFF2-40B4-BE49-F238E27FC236}">
                    <a16:creationId xmlns:a16="http://schemas.microsoft.com/office/drawing/2014/main" id="{5FD0FF69-56E7-4A0E-823E-B45E068F9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6023" y="1705915"/>
                <a:ext cx="0" cy="3134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s-HN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57DA6F-63B3-4A0F-B0EF-85237B15A60A}"/>
                  </a:ext>
                </a:extLst>
              </p:cNvPr>
              <p:cNvSpPr/>
              <p:nvPr/>
            </p:nvSpPr>
            <p:spPr bwMode="auto">
              <a:xfrm flipH="1">
                <a:off x="1427887" y="1341936"/>
                <a:ext cx="3039454" cy="550682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3" name="Freeform 6 1 2">
                <a:extLst>
                  <a:ext uri="{FF2B5EF4-FFF2-40B4-BE49-F238E27FC236}">
                    <a16:creationId xmlns:a16="http://schemas.microsoft.com/office/drawing/2014/main" id="{D55043FE-7C90-456D-8912-005FC615C8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9072" y="116747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37DDA35-0435-4653-BF81-730C9EA99665}"/>
                  </a:ext>
                </a:extLst>
              </p:cNvPr>
              <p:cNvSpPr/>
              <p:nvPr/>
            </p:nvSpPr>
            <p:spPr bwMode="auto">
              <a:xfrm>
                <a:off x="395120" y="135201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4B417A4-A719-4F62-894E-E1D2753D9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" y="169418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75C7AD-FB67-48B5-996D-C706D3C52202}"/>
                  </a:ext>
                </a:extLst>
              </p:cNvPr>
              <p:cNvCxnSpPr/>
              <p:nvPr/>
            </p:nvCxnSpPr>
            <p:spPr bwMode="auto">
              <a:xfrm flipV="1">
                <a:off x="4441078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94ACABC-81C5-4D40-9AEE-75BC206018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2604" y="1986963"/>
                <a:ext cx="0" cy="4861802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08AF22-22A6-42F5-AC06-F7222427B7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27887" y="6848765"/>
                <a:ext cx="3013191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06A950B5-BCCD-4B0D-986D-0DBDCDDF2499}"/>
                  </a:ext>
                </a:extLst>
              </p:cNvPr>
              <p:cNvSpPr/>
              <p:nvPr/>
            </p:nvSpPr>
            <p:spPr>
              <a:xfrm flipV="1">
                <a:off x="3371859" y="1743838"/>
                <a:ext cx="783956" cy="903745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8FA10E9-83C0-496D-B695-A2CF19A1FE2D}"/>
                  </a:ext>
                </a:extLst>
              </p:cNvPr>
              <p:cNvSpPr/>
              <p:nvPr/>
            </p:nvSpPr>
            <p:spPr>
              <a:xfrm flipV="1">
                <a:off x="1096208" y="1986961"/>
                <a:ext cx="783956" cy="1188720"/>
              </a:xfrm>
              <a:prstGeom prst="arc">
                <a:avLst>
                  <a:gd name="adj1" fmla="val 18804657"/>
                  <a:gd name="adj2" fmla="val 5566162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8AA68F-74DF-4F0D-8FDF-7D69CC293093}"/>
                  </a:ext>
                </a:extLst>
              </p:cNvPr>
              <p:cNvCxnSpPr/>
              <p:nvPr/>
            </p:nvCxnSpPr>
            <p:spPr bwMode="auto">
              <a:xfrm flipV="1">
                <a:off x="2400917" y="194961"/>
                <a:ext cx="0" cy="5687568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0BF4AF-722F-43DF-B44F-AFD29041C8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93192" y="2245681"/>
                <a:ext cx="0" cy="461772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BC907B9-818C-4544-96C4-220E7CD31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078" y="5882529"/>
                <a:ext cx="0" cy="93737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EBCBA6D-9736-4125-8227-C1671B31A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0" y="4792208"/>
                <a:ext cx="99080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77A2D1-3DA1-429D-86A6-A45CD2D78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549" y="4432719"/>
                <a:ext cx="195144" cy="2365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FA3C97-8946-4572-A46B-FAF75F0523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2863" y="6034307"/>
                <a:ext cx="2816766" cy="624855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E7F97B-233F-4025-AC6C-1A0D97D3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192" y="1330292"/>
                <a:ext cx="0" cy="93170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F35B66-70A2-4819-9C21-0C290D86E5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597" y="1868692"/>
                <a:ext cx="195144" cy="236538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1294956-2E7E-4701-BBD6-A2EAA29227CC}"/>
                  </a:ext>
                </a:extLst>
              </p:cNvPr>
              <p:cNvSpPr/>
              <p:nvPr/>
            </p:nvSpPr>
            <p:spPr>
              <a:xfrm>
                <a:off x="2384442" y="5395841"/>
                <a:ext cx="783956" cy="9052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2A6186-473A-4240-A60F-CCD0ACEEAB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904" y="1341936"/>
              <a:ext cx="1350235" cy="68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4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87539A-43D2-42C8-AF2D-F1F85888A458}"/>
              </a:ext>
            </a:extLst>
          </p:cNvPr>
          <p:cNvGrpSpPr/>
          <p:nvPr/>
        </p:nvGrpSpPr>
        <p:grpSpPr>
          <a:xfrm>
            <a:off x="-1925559" y="834655"/>
            <a:ext cx="17795993" cy="5285885"/>
            <a:chOff x="-1925559" y="834655"/>
            <a:chExt cx="17795993" cy="52858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94A7ED-6701-489E-B415-B2023B452662}"/>
                </a:ext>
              </a:extLst>
            </p:cNvPr>
            <p:cNvGrpSpPr/>
            <p:nvPr/>
          </p:nvGrpSpPr>
          <p:grpSpPr>
            <a:xfrm>
              <a:off x="-1925559" y="834655"/>
              <a:ext cx="17795993" cy="5285885"/>
              <a:chOff x="-1925559" y="834655"/>
              <a:chExt cx="17795993" cy="52858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D5A46A-8B4D-410B-B31C-7661C985E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359" y="5820925"/>
                <a:ext cx="9323521" cy="29961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508110-3215-4114-AACB-83961F975797}"/>
                  </a:ext>
                </a:extLst>
              </p:cNvPr>
              <p:cNvSpPr/>
              <p:nvPr/>
            </p:nvSpPr>
            <p:spPr bwMode="auto">
              <a:xfrm flipH="1">
                <a:off x="659969" y="2148306"/>
                <a:ext cx="4553712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6 1 2 2 1">
                <a:extLst>
                  <a:ext uri="{FF2B5EF4-FFF2-40B4-BE49-F238E27FC236}">
                    <a16:creationId xmlns:a16="http://schemas.microsoft.com/office/drawing/2014/main" id="{A69FCDEF-1D6F-4656-8F23-6B3827D01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98846" y="1973847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A1B8AB-F628-4CCD-AFE2-583C43A20F94}"/>
                  </a:ext>
                </a:extLst>
              </p:cNvPr>
              <p:cNvSpPr/>
              <p:nvPr/>
            </p:nvSpPr>
            <p:spPr bwMode="auto">
              <a:xfrm>
                <a:off x="-372798" y="2158381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A02277A-1117-4C6D-9874-878F1EC0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6644" y="2500558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B20F2D-FB74-419F-9C6E-6CB58A706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6818" y="2818360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192492-117F-4FCE-838D-CA04F814A0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59970" y="5207499"/>
                <a:ext cx="454456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86065EC-B80F-42F9-B35B-CB8E036D4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1552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3B7A1-3344-409D-AB36-0416467B6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742" y="3707400"/>
                <a:ext cx="0" cy="1517904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5C7056-F4B0-4CEF-B3CC-264FE95866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98" y="834655"/>
                <a:ext cx="1224111" cy="797421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C135AF0-B72E-4F35-9912-65946369B8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03521" y="1543651"/>
                <a:ext cx="0" cy="2117343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DFA088-1FBB-4F5F-BD04-A328D88FFF15}"/>
                  </a:ext>
                </a:extLst>
              </p:cNvPr>
              <p:cNvSpPr/>
              <p:nvPr/>
            </p:nvSpPr>
            <p:spPr bwMode="auto">
              <a:xfrm flipH="1">
                <a:off x="7089333" y="2159999"/>
                <a:ext cx="5843016" cy="3035808"/>
              </a:xfrm>
              <a:prstGeom prst="rect">
                <a:avLst/>
              </a:prstGeom>
              <a:solidFill>
                <a:srgbClr val="0563C1"/>
              </a:solidFill>
              <a:ln w="3175" cap="flat" cmpd="sng" algn="ctr">
                <a:noFill/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GT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7" name="Freeform 6 1 2 2 2">
                <a:extLst>
                  <a:ext uri="{FF2B5EF4-FFF2-40B4-BE49-F238E27FC236}">
                    <a16:creationId xmlns:a16="http://schemas.microsoft.com/office/drawing/2014/main" id="{2B10C6AD-9B74-4F3C-8D82-01B559850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30520" y="1985540"/>
                <a:ext cx="585548" cy="1053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  <a:cxn ang="0">
                    <a:pos x="3216" y="528"/>
                  </a:cxn>
                  <a:cxn ang="0">
                    <a:pos x="3216" y="0"/>
                  </a:cxn>
                </a:cxnLst>
                <a:rect l="0" t="0" r="r" b="b"/>
                <a:pathLst>
                  <a:path w="3216" h="528">
                    <a:moveTo>
                      <a:pt x="0" y="0"/>
                    </a:moveTo>
                    <a:lnTo>
                      <a:pt x="0" y="528"/>
                    </a:lnTo>
                    <a:lnTo>
                      <a:pt x="3216" y="528"/>
                    </a:lnTo>
                    <a:lnTo>
                      <a:pt x="3216" y="0"/>
                    </a:lnTo>
                  </a:path>
                </a:pathLst>
              </a:custGeom>
              <a:solidFill>
                <a:schemeClr val="hlink"/>
              </a:solidFill>
              <a:ln w="57150" cap="flat" cmpd="sng">
                <a:solidFill>
                  <a:schemeClr val="tx1">
                    <a:alpha val="78000"/>
                  </a:schemeClr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C7F0C3-5233-4471-9779-64C97DBB4D78}"/>
                  </a:ext>
                </a:extLst>
              </p:cNvPr>
              <p:cNvSpPr/>
              <p:nvPr/>
            </p:nvSpPr>
            <p:spPr bwMode="auto">
              <a:xfrm>
                <a:off x="6056568" y="2170074"/>
                <a:ext cx="155124" cy="6599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E5A449-4890-45D3-BCDC-55F465EE8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722" y="2512251"/>
                <a:ext cx="10949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C0C029-FAF8-4FC3-8E4E-7907C554F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86184" y="2830053"/>
                <a:ext cx="0" cy="2398375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612114B-E2AD-4E5A-B60D-2152D5DB7E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089337" y="5219192"/>
                <a:ext cx="5843012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AEB9FB-0E5E-437E-A1F4-2477B764A6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042924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366EB-5BF6-4E69-85CA-62C1C1D3FD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96768" y="4101808"/>
                <a:ext cx="0" cy="113519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B4ADB2-43DC-4215-8D44-D26E57DE02CF}"/>
                  </a:ext>
                </a:extLst>
              </p:cNvPr>
              <p:cNvSpPr/>
              <p:nvPr/>
            </p:nvSpPr>
            <p:spPr bwMode="auto">
              <a:xfrm>
                <a:off x="9162594" y="2272383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7D033D4-2B01-4E69-9E00-3D8E68EFD3FD}"/>
                  </a:ext>
                </a:extLst>
              </p:cNvPr>
              <p:cNvSpPr/>
              <p:nvPr/>
            </p:nvSpPr>
            <p:spPr>
              <a:xfrm>
                <a:off x="2188319" y="3131703"/>
                <a:ext cx="1154305" cy="1060827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A215C3D-3636-43B6-B8FE-7D7DF31A07E1}"/>
                  </a:ext>
                </a:extLst>
              </p:cNvPr>
              <p:cNvSpPr/>
              <p:nvPr/>
            </p:nvSpPr>
            <p:spPr>
              <a:xfrm flipV="1">
                <a:off x="3711423" y="3182975"/>
                <a:ext cx="1154305" cy="1060704"/>
              </a:xfrm>
              <a:prstGeom prst="arc">
                <a:avLst>
                  <a:gd name="adj1" fmla="val 1820348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937F642-A0C7-4C41-B16A-CF68AA4ABB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36738" y="1555345"/>
                <a:ext cx="0" cy="1733980"/>
              </a:xfrm>
              <a:prstGeom prst="lin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E5FAF4-120C-4D27-8255-2BAD5A739446}"/>
                  </a:ext>
                </a:extLst>
              </p:cNvPr>
              <p:cNvSpPr/>
              <p:nvPr/>
            </p:nvSpPr>
            <p:spPr bwMode="auto">
              <a:xfrm>
                <a:off x="7204633" y="4029240"/>
                <a:ext cx="3676582" cy="1077669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0AC44D4A-7F4F-4657-9951-BE7AE4AED6B8}"/>
                  </a:ext>
                </a:extLst>
              </p:cNvPr>
              <p:cNvSpPr/>
              <p:nvPr/>
            </p:nvSpPr>
            <p:spPr>
              <a:xfrm flipV="1">
                <a:off x="5901516" y="279058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EE237645-651A-40C9-9583-29665D496C23}"/>
                  </a:ext>
                </a:extLst>
              </p:cNvPr>
              <p:cNvSpPr/>
              <p:nvPr/>
            </p:nvSpPr>
            <p:spPr>
              <a:xfrm rot="10800000" flipV="1">
                <a:off x="8130976" y="2023023"/>
                <a:ext cx="2444079" cy="1590910"/>
              </a:xfrm>
              <a:prstGeom prst="arc">
                <a:avLst>
                  <a:gd name="adj1" fmla="val 1820348"/>
                  <a:gd name="adj2" fmla="val 5452468"/>
                </a:avLst>
              </a:prstGeom>
              <a:ln w="1905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E34376-D181-4542-87A4-BAD512CFF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3441" y="3628851"/>
                <a:ext cx="25133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14C511-7BE8-44B6-BE00-DED0CD4C5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3667" y="4043044"/>
                <a:ext cx="2816767" cy="624855"/>
              </a:xfrm>
              <a:prstGeom prst="rect">
                <a:avLst/>
              </a:prstGeom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2171BA-1E36-4F1B-A759-5C978C16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562" y="3289325"/>
                <a:ext cx="0" cy="188942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49C2D63-BA7B-45CD-A9F5-4DB1A35319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875" y="836036"/>
                <a:ext cx="1224111" cy="79742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6CA1B8E-05CD-4FBD-914A-A48E6235AE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5559" y="2178786"/>
                <a:ext cx="1350235" cy="68004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CB9-4A58-446A-9FF7-85FF75E56F4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59" y="4424612"/>
              <a:ext cx="1594657" cy="2897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20B011-F658-48C9-84E3-F0940C2D574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439" y="2685173"/>
              <a:ext cx="1594657" cy="28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215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D59C0-5A73-4AFF-AAC0-A3DB3360C955}"/>
              </a:ext>
            </a:extLst>
          </p:cNvPr>
          <p:cNvGrpSpPr/>
          <p:nvPr/>
        </p:nvGrpSpPr>
        <p:grpSpPr>
          <a:xfrm>
            <a:off x="-670350" y="327181"/>
            <a:ext cx="12446175" cy="5485751"/>
            <a:chOff x="-670350" y="327181"/>
            <a:chExt cx="12446175" cy="54857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5C7CD-0919-4ABC-9031-80EACD3F9278}"/>
                </a:ext>
              </a:extLst>
            </p:cNvPr>
            <p:cNvGrpSpPr/>
            <p:nvPr/>
          </p:nvGrpSpPr>
          <p:grpSpPr>
            <a:xfrm>
              <a:off x="-670350" y="1327638"/>
              <a:ext cx="12446175" cy="3596052"/>
              <a:chOff x="-670350" y="1327638"/>
              <a:chExt cx="12446175" cy="3596052"/>
            </a:xfrm>
          </p:grpSpPr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56B2B21-B3C4-4784-A54F-BA9869590F46}"/>
                  </a:ext>
                </a:extLst>
              </p:cNvPr>
              <p:cNvSpPr/>
              <p:nvPr/>
            </p:nvSpPr>
            <p:spPr bwMode="auto">
              <a:xfrm flipH="1">
                <a:off x="1239671" y="1767253"/>
                <a:ext cx="9627622" cy="3138854"/>
              </a:xfrm>
              <a:prstGeom prst="flowChartManualInput">
                <a:avLst/>
              </a:prstGeom>
              <a:solidFill>
                <a:srgbClr val="0563C1"/>
              </a:solid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BA485C9-889D-4013-8097-8826F988A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8505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C47A0-685A-4A89-A065-F05831A8E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7293" y="1327638"/>
                <a:ext cx="0" cy="3596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BE0FB3D-834C-4A98-BC34-9025E38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1" y="4906727"/>
                <a:ext cx="9627622" cy="169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00F5BE4-7594-4388-A7BF-EB34364D3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0799" y="1696915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6636A7-C0CF-48C1-A1A4-899B46D9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022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92E57D7-6CF9-4F0C-A45C-C84ECA82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48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9B99E1-3B9B-4F72-80DA-6443E0026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0080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1E4D771-D5D8-42C2-A862-8378E42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270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DB611-9975-4044-8996-97AD4900C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6731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40EE4C-51B1-4320-9794-19B66996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054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7BA08F-A7B7-4F6A-84D3-F203E083E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325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5B2AF5-09B5-4876-AFC4-BAA901874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8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74CC3A-8A07-4572-9204-F7080EE6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5383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9C0FD-ACD6-4CB3-8A1B-374F355B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573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E6DA2A-03D5-4D44-9B34-49C608D6A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034" y="2708029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CF309-4ACD-4A0E-A715-98BD624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357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49320A-4D8F-41EB-AFBC-A5767DE1E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937" y="2699237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4DA91-E35D-4B8B-98F0-0212EE8A9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39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7C3392-3259-417A-AD6F-B2F3B9F7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995" y="2708028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514547-D0C9-4AAD-85E9-C22AFC5F7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0185" y="1767253"/>
                <a:ext cx="0" cy="220687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F788976D-EF72-462B-B6F8-A4D24B0D1B0B}"/>
                  </a:ext>
                </a:extLst>
              </p:cNvPr>
              <p:cNvSpPr/>
              <p:nvPr/>
            </p:nvSpPr>
            <p:spPr>
              <a:xfrm>
                <a:off x="720803" y="1779701"/>
                <a:ext cx="460978" cy="3138854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7B49F323-9A67-4BEB-B87F-157E901B0095}"/>
                  </a:ext>
                </a:extLst>
              </p:cNvPr>
              <p:cNvSpPr/>
              <p:nvPr/>
            </p:nvSpPr>
            <p:spPr>
              <a:xfrm rot="10800000">
                <a:off x="10928838" y="2422281"/>
                <a:ext cx="460978" cy="2501409"/>
              </a:xfrm>
              <a:prstGeom prst="leftBrace">
                <a:avLst>
                  <a:gd name="adj1" fmla="val 19646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66A9C06-5A36-490D-9F7A-6D503A89C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350" y="3292716"/>
                <a:ext cx="1142857" cy="2651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2AB4ADC-FA48-44A9-BD50-66E0C6E39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0968" y="3557859"/>
                <a:ext cx="214857" cy="170667"/>
              </a:xfrm>
              <a:prstGeom prst="rect">
                <a:avLst/>
              </a:prstGeom>
            </p:spPr>
          </p:pic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1F556B4-912F-436E-AA32-48613041BD3F}"/>
                  </a:ext>
                </a:extLst>
              </p:cNvPr>
              <p:cNvSpPr/>
              <p:nvPr/>
            </p:nvSpPr>
            <p:spPr>
              <a:xfrm>
                <a:off x="1740809" y="3337361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701F2830-1442-431C-A994-24CF07EFAF5D}"/>
                  </a:ext>
                </a:extLst>
              </p:cNvPr>
              <p:cNvSpPr/>
              <p:nvPr/>
            </p:nvSpPr>
            <p:spPr>
              <a:xfrm>
                <a:off x="4893136" y="3349128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D92066A-BE88-4285-98A0-D00572D511AC}"/>
                  </a:ext>
                </a:extLst>
              </p:cNvPr>
              <p:cNvSpPr/>
              <p:nvPr/>
            </p:nvSpPr>
            <p:spPr>
              <a:xfrm>
                <a:off x="8042993" y="3310725"/>
                <a:ext cx="384008" cy="118445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CB53A1A3-BA13-47ED-9BA7-A7ECC657AD12}"/>
                  </a:ext>
                </a:extLst>
              </p:cNvPr>
              <p:cNvSpPr/>
              <p:nvPr/>
            </p:nvSpPr>
            <p:spPr>
              <a:xfrm flipV="1">
                <a:off x="3315589" y="2160408"/>
                <a:ext cx="384008" cy="1188720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1CD60598-A1F8-49AF-9775-8C62E02CB90A}"/>
                  </a:ext>
                </a:extLst>
              </p:cNvPr>
              <p:cNvSpPr/>
              <p:nvPr/>
            </p:nvSpPr>
            <p:spPr>
              <a:xfrm flipV="1">
                <a:off x="6478411" y="2364517"/>
                <a:ext cx="384008" cy="762946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0FE081C-7A49-4F0A-8500-E4E605084ED4}"/>
                  </a:ext>
                </a:extLst>
              </p:cNvPr>
              <p:cNvSpPr/>
              <p:nvPr/>
            </p:nvSpPr>
            <p:spPr>
              <a:xfrm flipV="1">
                <a:off x="9630111" y="2447641"/>
                <a:ext cx="384008" cy="577768"/>
              </a:xfrm>
              <a:prstGeom prst="arc">
                <a:avLst>
                  <a:gd name="adj1" fmla="val 18804657"/>
                  <a:gd name="adj2" fmla="val 10863455"/>
                </a:avLst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771221-0B5A-48E1-90CD-81D96B79E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2425631"/>
                <a:ext cx="9627622" cy="1696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C53442-AFFD-4490-A257-03B4F3460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70" y="1756248"/>
                <a:ext cx="9627622" cy="6608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E1A87C-959F-4A1C-A162-5CB04B103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669" y="1735437"/>
                <a:ext cx="0" cy="7071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D4A185C-407D-409F-8847-C31E507610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5729" y="1523696"/>
                <a:ext cx="328638" cy="46040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34A409-BA82-42F6-8CE5-EF7DDA61F6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327181"/>
              <a:ext cx="8716192" cy="1138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D37CA6-7FEE-4C33-8573-FDCE7F2A998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607" y="5334304"/>
              <a:ext cx="7829485" cy="47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237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F0F9A1-26FA-4647-9049-6ED1DC56E2C3}"/>
              </a:ext>
            </a:extLst>
          </p:cNvPr>
          <p:cNvGrpSpPr/>
          <p:nvPr/>
        </p:nvGrpSpPr>
        <p:grpSpPr>
          <a:xfrm>
            <a:off x="90072" y="-214884"/>
            <a:ext cx="12392025" cy="7458075"/>
            <a:chOff x="3363624" y="114300"/>
            <a:chExt cx="12392025" cy="7458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D9FB2B-88CA-4F8C-969E-1094A91F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624" y="114300"/>
              <a:ext cx="56864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31189-2F49-40EC-82F0-F846C3C7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173" y="4810125"/>
              <a:ext cx="5724525" cy="2762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AE2BA9-A3D7-4122-ACEC-B7403846D2C3}"/>
                </a:ext>
              </a:extLst>
            </p:cNvPr>
            <p:cNvSpPr/>
            <p:nvPr/>
          </p:nvSpPr>
          <p:spPr bwMode="auto">
            <a:xfrm>
              <a:off x="3363624" y="5865091"/>
              <a:ext cx="5466340" cy="45258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>
              <a:sp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0989C-34D4-499F-AA2C-AA6B7FF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049" y="216766"/>
              <a:ext cx="6705600" cy="564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47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C6AA77C-09E3-4542-84DC-21A18FD07F4C}"/>
              </a:ext>
            </a:extLst>
          </p:cNvPr>
          <p:cNvGrpSpPr/>
          <p:nvPr/>
        </p:nvGrpSpPr>
        <p:grpSpPr>
          <a:xfrm>
            <a:off x="540434" y="1157676"/>
            <a:ext cx="11459177" cy="5033602"/>
            <a:chOff x="944880" y="1746760"/>
            <a:chExt cx="11459177" cy="50336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FCB572-61AE-4A1D-9BFD-020F79531C67}"/>
                </a:ext>
              </a:extLst>
            </p:cNvPr>
            <p:cNvGrpSpPr/>
            <p:nvPr/>
          </p:nvGrpSpPr>
          <p:grpSpPr>
            <a:xfrm>
              <a:off x="944880" y="1746760"/>
              <a:ext cx="11459177" cy="3777532"/>
              <a:chOff x="944880" y="1746760"/>
              <a:chExt cx="11459177" cy="377753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D24C154-05CE-4FE2-BC46-416684149117}"/>
                  </a:ext>
                </a:extLst>
              </p:cNvPr>
              <p:cNvGrpSpPr/>
              <p:nvPr/>
            </p:nvGrpSpPr>
            <p:grpSpPr>
              <a:xfrm>
                <a:off x="944880" y="1746760"/>
                <a:ext cx="11459177" cy="3777532"/>
                <a:chOff x="944880" y="1746760"/>
                <a:chExt cx="11459177" cy="3777532"/>
              </a:xfrm>
            </p:grpSpPr>
            <p:sp>
              <p:nvSpPr>
                <p:cNvPr id="38" name="Freeform 6 2">
                  <a:extLst>
                    <a:ext uri="{FF2B5EF4-FFF2-40B4-BE49-F238E27FC236}">
                      <a16:creationId xmlns:a16="http://schemas.microsoft.com/office/drawing/2014/main" id="{D25C72F8-3A72-4C1C-9BF5-36B2B8330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2752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7">
                  <a:extLst>
                    <a:ext uri="{FF2B5EF4-FFF2-40B4-BE49-F238E27FC236}">
                      <a16:creationId xmlns:a16="http://schemas.microsoft.com/office/drawing/2014/main" id="{7C29F99E-9FC8-4DFF-8DC7-81D21A182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944" y="4371679"/>
                  <a:ext cx="1991047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762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2967091-8649-4EDE-895E-E50194C79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4880" y="2155559"/>
                  <a:ext cx="348371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Freeform 6 1">
                  <a:extLst>
                    <a:ext uri="{FF2B5EF4-FFF2-40B4-BE49-F238E27FC236}">
                      <a16:creationId xmlns:a16="http://schemas.microsoft.com/office/drawing/2014/main" id="{5F0FD10F-E265-45C2-B6C2-77F6B3167F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6968" y="2159000"/>
                  <a:ext cx="2152192" cy="2971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528"/>
                    </a:cxn>
                    <a:cxn ang="0">
                      <a:pos x="3216" y="528"/>
                    </a:cxn>
                    <a:cxn ang="0">
                      <a:pos x="3216" y="0"/>
                    </a:cxn>
                  </a:cxnLst>
                  <a:rect l="0" t="0" r="r" b="b"/>
                  <a:pathLst>
                    <a:path w="3216" h="528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216" y="528"/>
                      </a:lnTo>
                      <a:lnTo>
                        <a:pt x="3216" y="0"/>
                      </a:lnTo>
                    </a:path>
                  </a:pathLst>
                </a:custGeom>
                <a:solidFill>
                  <a:schemeClr val="hlink"/>
                </a:solidFill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AutoShape 13">
                  <a:extLst>
                    <a:ext uri="{FF2B5EF4-FFF2-40B4-BE49-F238E27FC236}">
                      <a16:creationId xmlns:a16="http://schemas.microsoft.com/office/drawing/2014/main" id="{57723007-0A28-4B74-8035-686ED8DAA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10283912" y="3649303"/>
                  <a:ext cx="749808" cy="694944"/>
                </a:xfrm>
                <a:custGeom>
                  <a:avLst/>
                  <a:gdLst>
                    <a:gd name="G0" fmla="+- 6871 0 0"/>
                    <a:gd name="G1" fmla="+- 21600 0 6871"/>
                    <a:gd name="G2" fmla="*/ 6871 1 2"/>
                    <a:gd name="G3" fmla="+- 21600 0 G2"/>
                    <a:gd name="G4" fmla="+/ 6871 21600 2"/>
                    <a:gd name="G5" fmla="+/ G1 0 2"/>
                    <a:gd name="G6" fmla="*/ 21600 21600 6871"/>
                    <a:gd name="G7" fmla="*/ G6 1 2"/>
                    <a:gd name="G8" fmla="+- 21600 0 G7"/>
                    <a:gd name="G9" fmla="*/ 21600 1 2"/>
                    <a:gd name="G10" fmla="+- 6871 0 G9"/>
                    <a:gd name="G11" fmla="?: G10 G8 0"/>
                    <a:gd name="G12" fmla="?: G10 G7 21600"/>
                    <a:gd name="T0" fmla="*/ 18164 w 21600"/>
                    <a:gd name="T1" fmla="*/ 10800 h 21600"/>
                    <a:gd name="T2" fmla="*/ 10800 w 21600"/>
                    <a:gd name="T3" fmla="*/ 21600 h 21600"/>
                    <a:gd name="T4" fmla="*/ 3436 w 21600"/>
                    <a:gd name="T5" fmla="*/ 10800 h 21600"/>
                    <a:gd name="T6" fmla="*/ 10800 w 21600"/>
                    <a:gd name="T7" fmla="*/ 0 h 21600"/>
                    <a:gd name="T8" fmla="*/ 5236 w 21600"/>
                    <a:gd name="T9" fmla="*/ 5236 h 21600"/>
                    <a:gd name="T10" fmla="*/ 16364 w 21600"/>
                    <a:gd name="T11" fmla="*/ 16364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6871" y="21600"/>
                      </a:lnTo>
                      <a:lnTo>
                        <a:pt x="14729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8">
                  <a:extLst>
                    <a:ext uri="{FF2B5EF4-FFF2-40B4-BE49-F238E27FC236}">
                      <a16:creationId xmlns:a16="http://schemas.microsoft.com/office/drawing/2014/main" id="{89991EA9-CCA5-4E73-A808-133282BE4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11154873" y="3279452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5">
                  <a:extLst>
                    <a:ext uri="{FF2B5EF4-FFF2-40B4-BE49-F238E27FC236}">
                      <a16:creationId xmlns:a16="http://schemas.microsoft.com/office/drawing/2014/main" id="{1827371B-92CC-44C3-99B2-014319A8D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11154873" y="2775994"/>
                  <a:ext cx="237206" cy="192426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1" y="232"/>
                    </a:cxn>
                    <a:cxn ang="0">
                      <a:pos x="141" y="1395"/>
                    </a:cxn>
                  </a:cxnLst>
                  <a:rect l="0" t="0" r="r" b="b"/>
                  <a:pathLst>
                    <a:path w="147" h="1395">
                      <a:moveTo>
                        <a:pt x="0" y="0"/>
                      </a:moveTo>
                      <a:cubicBezTo>
                        <a:pt x="87" y="0"/>
                        <a:pt x="106" y="174"/>
                        <a:pt x="111" y="232"/>
                      </a:cubicBezTo>
                      <a:cubicBezTo>
                        <a:pt x="116" y="290"/>
                        <a:pt x="147" y="1084"/>
                        <a:pt x="141" y="1395"/>
                      </a:cubicBezTo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chemeClr val="hlink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AB1861C-576A-4ED8-BD9D-8A57E9A4EAD3}"/>
                    </a:ext>
                  </a:extLst>
                </p:cNvPr>
                <p:cNvSpPr/>
                <p:nvPr/>
              </p:nvSpPr>
              <p:spPr>
                <a:xfrm>
                  <a:off x="10891041" y="3718050"/>
                  <a:ext cx="1405575" cy="508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AutoShape 174 1">
                  <a:extLst>
                    <a:ext uri="{FF2B5EF4-FFF2-40B4-BE49-F238E27FC236}">
                      <a16:creationId xmlns:a16="http://schemas.microsoft.com/office/drawing/2014/main" id="{255D7155-E26B-4B28-B109-BA56E49BA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9311898" y="1927516"/>
                  <a:ext cx="361702" cy="228043"/>
                </a:xfrm>
                <a:prstGeom prst="triangle">
                  <a:avLst>
                    <a:gd name="adj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5 1">
                  <a:extLst>
                    <a:ext uri="{FF2B5EF4-FFF2-40B4-BE49-F238E27FC236}">
                      <a16:creationId xmlns:a16="http://schemas.microsoft.com/office/drawing/2014/main" id="{1BD216C2-BC06-4336-8D6E-D1BE2BF55A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51615" y="2219695"/>
                  <a:ext cx="48226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76 1">
                  <a:extLst>
                    <a:ext uri="{FF2B5EF4-FFF2-40B4-BE49-F238E27FC236}">
                      <a16:creationId xmlns:a16="http://schemas.microsoft.com/office/drawing/2014/main" id="{265E1507-900D-42BD-8D1F-2693DD96EB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11898" y="2283834"/>
                  <a:ext cx="36170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177 1">
                  <a:extLst>
                    <a:ext uri="{FF2B5EF4-FFF2-40B4-BE49-F238E27FC236}">
                      <a16:creationId xmlns:a16="http://schemas.microsoft.com/office/drawing/2014/main" id="{8A149DAD-098D-4CD8-8DBC-B1A39DE33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82229" y="2347971"/>
                  <a:ext cx="21852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27A50B5D-9FA8-4D52-824C-0C273B786E32}"/>
                    </a:ext>
                  </a:extLst>
                </p:cNvPr>
                <p:cNvSpPr/>
                <p:nvPr/>
              </p:nvSpPr>
              <p:spPr>
                <a:xfrm rot="10800000">
                  <a:off x="10317432" y="3395928"/>
                  <a:ext cx="2086625" cy="466331"/>
                </a:xfrm>
                <a:prstGeom prst="arc">
                  <a:avLst>
                    <a:gd name="adj1" fmla="val 16200000"/>
                    <a:gd name="adj2" fmla="val 21576899"/>
                  </a:avLst>
                </a:prstGeom>
                <a:noFill/>
                <a:ln w="38100">
                  <a:solidFill>
                    <a:srgbClr val="7030A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E4A046D-4418-4E8D-8954-54ED84C77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1344" y="2200623"/>
                  <a:ext cx="0" cy="1422712"/>
                </a:xfrm>
                <a:prstGeom prst="line">
                  <a:avLst/>
                </a:prstGeom>
                <a:solidFill>
                  <a:srgbClr val="008000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B22054E-4EA4-472E-921D-9C3EAB3C282B}"/>
                    </a:ext>
                  </a:extLst>
                </p:cNvPr>
                <p:cNvSpPr/>
                <p:nvPr/>
              </p:nvSpPr>
              <p:spPr bwMode="auto">
                <a:xfrm>
                  <a:off x="10243891" y="2079359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87D9AA4-1E42-47D1-8678-517ACEBDD979}"/>
                    </a:ext>
                  </a:extLst>
                </p:cNvPr>
                <p:cNvSpPr/>
                <p:nvPr/>
              </p:nvSpPr>
              <p:spPr bwMode="auto">
                <a:xfrm>
                  <a:off x="10820719" y="3754765"/>
                  <a:ext cx="121264" cy="121264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7030A0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BC4FF3-29D9-4035-B2C0-619883A4EB73}"/>
                    </a:ext>
                  </a:extLst>
                </p:cNvPr>
                <p:cNvSpPr txBox="1"/>
                <p:nvPr/>
              </p:nvSpPr>
              <p:spPr>
                <a:xfrm>
                  <a:off x="10153589" y="1746760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BA62E7-CC1C-431C-BA58-3FF569F9E611}"/>
                    </a:ext>
                  </a:extLst>
                </p:cNvPr>
                <p:cNvSpPr txBox="1"/>
                <p:nvPr/>
              </p:nvSpPr>
              <p:spPr>
                <a:xfrm>
                  <a:off x="10712074" y="3446624"/>
                  <a:ext cx="33855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1608910-7230-402E-8FFA-006A9D57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2155559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4F7983E-1E93-4DD5-988F-ED28E75ED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18836" y="3972510"/>
                  <a:ext cx="160340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Line 49">
                  <a:extLst>
                    <a:ext uri="{FF2B5EF4-FFF2-40B4-BE49-F238E27FC236}">
                      <a16:creationId xmlns:a16="http://schemas.microsoft.com/office/drawing/2014/main" id="{4794CF86-55BE-4DC8-8E46-E1551B7C4A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0659861" y="3067283"/>
                  <a:ext cx="181045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7F3FBA1-BA0C-422A-B352-B27567E4144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952" y="2991474"/>
                  <a:ext cx="427276" cy="232885"/>
                </a:xfrm>
                <a:prstGeom prst="rect">
                  <a:avLst/>
                </a:prstGeom>
                <a:noFill/>
              </p:spPr>
            </p:pic>
            <p:sp>
              <p:nvSpPr>
                <p:cNvPr id="31" name="Arrow: Right 30">
                  <a:extLst>
                    <a:ext uri="{FF2B5EF4-FFF2-40B4-BE49-F238E27FC236}">
                      <a16:creationId xmlns:a16="http://schemas.microsoft.com/office/drawing/2014/main" id="{47C0F22B-F4E9-4489-A9C7-874E3F9DB422}"/>
                    </a:ext>
                  </a:extLst>
                </p:cNvPr>
                <p:cNvSpPr/>
                <p:nvPr/>
              </p:nvSpPr>
              <p:spPr bwMode="auto">
                <a:xfrm>
                  <a:off x="6079144" y="5139690"/>
                  <a:ext cx="334177" cy="113171"/>
                </a:xfrm>
                <a:prstGeom prst="rightArrow">
                  <a:avLst/>
                </a:prstGeom>
                <a:solidFill>
                  <a:srgbClr val="0563C1"/>
                </a:solidFill>
                <a:ln w="12700">
                  <a:solidFill>
                    <a:srgbClr val="0563C1"/>
                  </a:solidFill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4846571-237F-433C-AE5B-CFF9082B6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82914" y="4809392"/>
                  <a:ext cx="1" cy="714900"/>
                </a:xfrm>
                <a:prstGeom prst="line">
                  <a:avLst/>
                </a:prstGeom>
                <a:solidFill>
                  <a:srgbClr val="7030A0"/>
                </a:solidFill>
                <a:ln w="38100">
                  <a:solidFill>
                    <a:srgbClr val="7030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E7FE3770-B327-4CFC-9169-71CC73FE01FF}"/>
                    </a:ext>
                  </a:extLst>
                </p:cNvPr>
                <p:cNvSpPr/>
                <p:nvPr/>
              </p:nvSpPr>
              <p:spPr>
                <a:xfrm>
                  <a:off x="5629772" y="5197275"/>
                  <a:ext cx="842182" cy="213333"/>
                </a:xfrm>
                <a:prstGeom prst="arc">
                  <a:avLst>
                    <a:gd name="adj1" fmla="val 11691748"/>
                    <a:gd name="adj2" fmla="val 16995029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AutoShape 174 2">
                <a:extLst>
                  <a:ext uri="{FF2B5EF4-FFF2-40B4-BE49-F238E27FC236}">
                    <a16:creationId xmlns:a16="http://schemas.microsoft.com/office/drawing/2014/main" id="{0CDCB7CC-54DE-4C74-BF25-5E4CEFEC5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796798" y="1937920"/>
                <a:ext cx="361702" cy="228043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175 2">
                <a:extLst>
                  <a:ext uri="{FF2B5EF4-FFF2-40B4-BE49-F238E27FC236}">
                    <a16:creationId xmlns:a16="http://schemas.microsoft.com/office/drawing/2014/main" id="{5C35A348-6458-42E6-8228-D4C4656D5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515" y="2230099"/>
                <a:ext cx="4822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176 2">
                <a:extLst>
                  <a:ext uri="{FF2B5EF4-FFF2-40B4-BE49-F238E27FC236}">
                    <a16:creationId xmlns:a16="http://schemas.microsoft.com/office/drawing/2014/main" id="{975D5B11-87D8-4A97-886D-447836AB9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6798" y="2294238"/>
                <a:ext cx="3617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Line 177 2">
                <a:extLst>
                  <a:ext uri="{FF2B5EF4-FFF2-40B4-BE49-F238E27FC236}">
                    <a16:creationId xmlns:a16="http://schemas.microsoft.com/office/drawing/2014/main" id="{2FF0B279-0D99-4845-A808-740F24FAE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7129" y="2358375"/>
                <a:ext cx="2185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8774D01-6A65-45C6-92DE-8C02BBD4E3C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131" y="5949886"/>
              <a:ext cx="6380193" cy="830476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635C5-BE66-4B84-92F8-49DBBD8F8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035897"/>
              <a:ext cx="679115" cy="0"/>
            </a:xfrm>
            <a:prstGeom prst="lin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8357A8-794B-47DA-BEF6-4F21126D4D4C}"/>
                </a:ext>
              </a:extLst>
            </p:cNvPr>
            <p:cNvSpPr/>
            <p:nvPr/>
          </p:nvSpPr>
          <p:spPr>
            <a:xfrm rot="10800000">
              <a:off x="1758510" y="5881266"/>
              <a:ext cx="2086625" cy="466331"/>
            </a:xfrm>
            <a:prstGeom prst="arc">
              <a:avLst>
                <a:gd name="adj1" fmla="val 16200000"/>
                <a:gd name="adj2" fmla="val 21576899"/>
              </a:avLst>
            </a:prstGeom>
            <a:noFill/>
            <a:ln w="38100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92A979-8F21-46C0-AC99-AB00292F0800}"/>
                </a:ext>
              </a:extLst>
            </p:cNvPr>
            <p:cNvSpPr/>
            <p:nvPr/>
          </p:nvSpPr>
          <p:spPr bwMode="auto">
            <a:xfrm>
              <a:off x="2261797" y="6240103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72382-8CB5-454B-878F-2D12FD15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6662576"/>
              <a:ext cx="67911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1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0B5DE37-BFBB-4A6C-A620-0C187141B132}"/>
              </a:ext>
            </a:extLst>
          </p:cNvPr>
          <p:cNvGrpSpPr/>
          <p:nvPr/>
        </p:nvGrpSpPr>
        <p:grpSpPr>
          <a:xfrm>
            <a:off x="1188719" y="1432294"/>
            <a:ext cx="6864380" cy="3552616"/>
            <a:chOff x="1188719" y="1432294"/>
            <a:chExt cx="6864380" cy="35526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1CD180-C691-4D84-9908-2592D77C54C7}"/>
                </a:ext>
              </a:extLst>
            </p:cNvPr>
            <p:cNvCxnSpPr/>
            <p:nvPr/>
          </p:nvCxnSpPr>
          <p:spPr>
            <a:xfrm>
              <a:off x="1188719" y="2105863"/>
              <a:ext cx="659768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4D6E69-DBD9-4843-83DF-C33D2D70CE60}"/>
                </a:ext>
              </a:extLst>
            </p:cNvPr>
            <p:cNvSpPr/>
            <p:nvPr/>
          </p:nvSpPr>
          <p:spPr>
            <a:xfrm>
              <a:off x="5810699" y="2122214"/>
              <a:ext cx="590892" cy="132685"/>
            </a:xfrm>
            <a:prstGeom prst="rect">
              <a:avLst/>
            </a:prstGeom>
            <a:solidFill>
              <a:srgbClr val="0563C1"/>
            </a:solidFill>
            <a:ln>
              <a:solidFill>
                <a:srgbClr val="056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451B37-7EDC-4BFE-B499-E022E9814C1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83" y="1549623"/>
              <a:ext cx="0" cy="5681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3F33C3-0F40-422B-AFFC-0A59BCFBFB50}"/>
                </a:ext>
              </a:extLst>
            </p:cNvPr>
            <p:cNvCxnSpPr>
              <a:cxnSpLocks/>
            </p:cNvCxnSpPr>
            <p:nvPr/>
          </p:nvCxnSpPr>
          <p:spPr>
            <a:xfrm>
              <a:off x="2728131" y="1549367"/>
              <a:ext cx="1" cy="5583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EA7C4C-0DD2-447C-8340-F125988DE62F}"/>
                </a:ext>
              </a:extLst>
            </p:cNvPr>
            <p:cNvCxnSpPr>
              <a:cxnSpLocks/>
            </p:cNvCxnSpPr>
            <p:nvPr/>
          </p:nvCxnSpPr>
          <p:spPr>
            <a:xfrm>
              <a:off x="1550930" y="4502532"/>
              <a:ext cx="5935481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8021AEB-702F-4BE2-BE8C-D90490646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632" y="2116023"/>
              <a:ext cx="1482509" cy="23865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28"/>
                </a:cxn>
                <a:cxn ang="0">
                  <a:pos x="3216" y="528"/>
                </a:cxn>
                <a:cxn ang="0">
                  <a:pos x="3216" y="0"/>
                </a:cxn>
              </a:cxnLst>
              <a:rect l="0" t="0" r="r" b="b"/>
              <a:pathLst>
                <a:path w="3216" h="528">
                  <a:moveTo>
                    <a:pt x="0" y="0"/>
                  </a:moveTo>
                  <a:lnTo>
                    <a:pt x="0" y="528"/>
                  </a:lnTo>
                  <a:lnTo>
                    <a:pt x="3216" y="528"/>
                  </a:lnTo>
                  <a:lnTo>
                    <a:pt x="3216" y="0"/>
                  </a:lnTo>
                </a:path>
              </a:pathLst>
            </a:custGeom>
            <a:solidFill>
              <a:schemeClr val="hlink"/>
            </a:solidFill>
            <a:ln w="57150" cap="flat" cmpd="sng">
              <a:solidFill>
                <a:schemeClr val="tx1">
                  <a:alpha val="78000"/>
                </a:schemeClr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22C922-5779-4187-A3E8-D78E77F764F0}"/>
                </a:ext>
              </a:extLst>
            </p:cNvPr>
            <p:cNvCxnSpPr/>
            <p:nvPr/>
          </p:nvCxnSpPr>
          <p:spPr>
            <a:xfrm>
              <a:off x="7144810" y="2111434"/>
              <a:ext cx="0" cy="23871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246440-DD76-4A9D-8AB9-FE1F7B5B9DD6}"/>
                </a:ext>
              </a:extLst>
            </p:cNvPr>
            <p:cNvSpPr/>
            <p:nvPr/>
          </p:nvSpPr>
          <p:spPr bwMode="auto">
            <a:xfrm>
              <a:off x="2656875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6916F-E631-43D5-AFCF-FB0EFA6E981D}"/>
                </a:ext>
              </a:extLst>
            </p:cNvPr>
            <p:cNvSpPr/>
            <p:nvPr/>
          </p:nvSpPr>
          <p:spPr bwMode="auto">
            <a:xfrm>
              <a:off x="2664871" y="2050801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3CFDDE-A54D-4C47-93ED-C83A5CBFF56A}"/>
                </a:ext>
              </a:extLst>
            </p:cNvPr>
            <p:cNvCxnSpPr>
              <a:stCxn id="35" idx="4"/>
            </p:cNvCxnSpPr>
            <p:nvPr/>
          </p:nvCxnSpPr>
          <p:spPr>
            <a:xfrm flipH="1">
              <a:off x="2717507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AutoShape 174">
              <a:extLst>
                <a:ext uri="{FF2B5EF4-FFF2-40B4-BE49-F238E27FC236}">
                  <a16:creationId xmlns:a16="http://schemas.microsoft.com/office/drawing/2014/main" id="{826416CD-FFFE-46F3-BF71-6458DB2A56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79395" y="1905795"/>
              <a:ext cx="361702" cy="228043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75">
              <a:extLst>
                <a:ext uri="{FF2B5EF4-FFF2-40B4-BE49-F238E27FC236}">
                  <a16:creationId xmlns:a16="http://schemas.microsoft.com/office/drawing/2014/main" id="{69E53567-22C4-4D37-B119-33F148956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112" y="2197974"/>
              <a:ext cx="482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Line 176">
              <a:extLst>
                <a:ext uri="{FF2B5EF4-FFF2-40B4-BE49-F238E27FC236}">
                  <a16:creationId xmlns:a16="http://schemas.microsoft.com/office/drawing/2014/main" id="{514E9AFB-CF9B-49C4-A21C-6AB30C91B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9395" y="2262113"/>
              <a:ext cx="361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177">
              <a:extLst>
                <a:ext uri="{FF2B5EF4-FFF2-40B4-BE49-F238E27FC236}">
                  <a16:creationId xmlns:a16="http://schemas.microsoft.com/office/drawing/2014/main" id="{D3338B02-509F-4D1D-AFAE-EDDBF99A0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726" y="2326250"/>
              <a:ext cx="218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Arrow: U-Turn 45">
              <a:extLst>
                <a:ext uri="{FF2B5EF4-FFF2-40B4-BE49-F238E27FC236}">
                  <a16:creationId xmlns:a16="http://schemas.microsoft.com/office/drawing/2014/main" id="{DD82B258-948E-4F43-A1C6-29A1B78DE6AB}"/>
                </a:ext>
              </a:extLst>
            </p:cNvPr>
            <p:cNvSpPr/>
            <p:nvPr/>
          </p:nvSpPr>
          <p:spPr>
            <a:xfrm>
              <a:off x="5967836" y="2111870"/>
              <a:ext cx="1001381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U-Turn 48">
              <a:extLst>
                <a:ext uri="{FF2B5EF4-FFF2-40B4-BE49-F238E27FC236}">
                  <a16:creationId xmlns:a16="http://schemas.microsoft.com/office/drawing/2014/main" id="{4F4BC159-53C5-4B81-96CA-482C0D0C003D}"/>
                </a:ext>
              </a:extLst>
            </p:cNvPr>
            <p:cNvSpPr/>
            <p:nvPr/>
          </p:nvSpPr>
          <p:spPr>
            <a:xfrm flipH="1">
              <a:off x="5221139" y="2111870"/>
              <a:ext cx="999242" cy="2369304"/>
            </a:xfrm>
            <a:prstGeom prst="uturnArrow">
              <a:avLst>
                <a:gd name="adj1" fmla="val 25000"/>
                <a:gd name="adj2" fmla="val 25000"/>
                <a:gd name="adj3" fmla="val 25616"/>
                <a:gd name="adj4" fmla="val 42247"/>
                <a:gd name="adj5" fmla="val 28422"/>
              </a:avLst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94E1818-2EF6-4FBA-9794-BFFCF85AEFB5}"/>
                </a:ext>
              </a:extLst>
            </p:cNvPr>
            <p:cNvSpPr/>
            <p:nvPr/>
          </p:nvSpPr>
          <p:spPr bwMode="auto">
            <a:xfrm>
              <a:off x="6021351" y="2029880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B464499-4CFC-4B40-A0EF-2756FECE2114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17573" y="1522199"/>
              <a:ext cx="302341" cy="271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382F06-1410-47AC-8FC6-444E1A4A6FB0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5790200" y="1522199"/>
              <a:ext cx="291783" cy="221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6D39F2-BE75-4427-8417-1AFBEE64EBCE}"/>
                </a:ext>
              </a:extLst>
            </p:cNvPr>
            <p:cNvSpPr/>
            <p:nvPr/>
          </p:nvSpPr>
          <p:spPr bwMode="auto">
            <a:xfrm>
              <a:off x="5908182" y="4402627"/>
              <a:ext cx="121264" cy="121264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C854EB2-CE05-4BEC-B7FF-353200332BE1}"/>
                </a:ext>
              </a:extLst>
            </p:cNvPr>
            <p:cNvCxnSpPr>
              <a:stCxn id="47" idx="4"/>
            </p:cNvCxnSpPr>
            <p:nvPr/>
          </p:nvCxnSpPr>
          <p:spPr>
            <a:xfrm flipH="1">
              <a:off x="5968814" y="4523891"/>
              <a:ext cx="1" cy="1489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693F92-883D-441A-9357-57756DF3AF3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0" cy="838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2A29E7-2415-4A3C-95EF-D93912FEB65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914" y="1432294"/>
              <a:ext cx="2770286" cy="17981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CD9C75-33D3-4109-8579-FF3A148548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813" y="3195147"/>
              <a:ext cx="818286" cy="172190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E6BA7C-87AB-4C33-BFEE-CE7CE6353A3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476" y="4756338"/>
              <a:ext cx="2643809" cy="2285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FF1C47-4ACC-4994-A0AC-23D8E593AD9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171" y="4730509"/>
              <a:ext cx="2697143" cy="225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35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383A29-0846-4452-8BC3-25BA9B890325}"/>
              </a:ext>
            </a:extLst>
          </p:cNvPr>
          <p:cNvGrpSpPr/>
          <p:nvPr/>
        </p:nvGrpSpPr>
        <p:grpSpPr>
          <a:xfrm>
            <a:off x="1553088" y="1640063"/>
            <a:ext cx="7314356" cy="1414013"/>
            <a:chOff x="418529" y="1640063"/>
            <a:chExt cx="7314356" cy="14140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3DBA1-51AB-47EB-BA39-EB7F3A3B77D6}"/>
                </a:ext>
              </a:extLst>
            </p:cNvPr>
            <p:cNvGrpSpPr/>
            <p:nvPr/>
          </p:nvGrpSpPr>
          <p:grpSpPr>
            <a:xfrm>
              <a:off x="432520" y="1640063"/>
              <a:ext cx="7300365" cy="1242837"/>
              <a:chOff x="432520" y="1640063"/>
              <a:chExt cx="7300365" cy="124283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33F7C9-2F8E-412F-93CB-B2AC963821D5}"/>
                  </a:ext>
                </a:extLst>
              </p:cNvPr>
              <p:cNvGrpSpPr/>
              <p:nvPr/>
            </p:nvGrpSpPr>
            <p:grpSpPr>
              <a:xfrm>
                <a:off x="432520" y="1816100"/>
                <a:ext cx="7300365" cy="1066800"/>
                <a:chOff x="432520" y="1816100"/>
                <a:chExt cx="7300365" cy="1066800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FD5A4B2-AEFF-4F46-A113-4A7DC3B9A6DE}"/>
                    </a:ext>
                  </a:extLst>
                </p:cNvPr>
                <p:cNvGrpSpPr/>
                <p:nvPr/>
              </p:nvGrpSpPr>
              <p:grpSpPr>
                <a:xfrm>
                  <a:off x="432520" y="1816100"/>
                  <a:ext cx="7300365" cy="812800"/>
                  <a:chOff x="432520" y="1816100"/>
                  <a:chExt cx="7300365" cy="812800"/>
                </a:xfrm>
              </p:grpSpPr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id="{9142750E-6941-46D8-885D-85A33455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16100"/>
                    <a:ext cx="4406900" cy="774700"/>
                  </a:xfrm>
                  <a:custGeom>
                    <a:avLst/>
                    <a:gdLst>
                      <a:gd name="T0" fmla="*/ 0 w 2776"/>
                      <a:gd name="T1" fmla="*/ 546100 h 488"/>
                      <a:gd name="T2" fmla="*/ 2209800 w 2776"/>
                      <a:gd name="T3" fmla="*/ 546100 h 488"/>
                      <a:gd name="T4" fmla="*/ 2209800 w 2776"/>
                      <a:gd name="T5" fmla="*/ 774700 h 488"/>
                      <a:gd name="T6" fmla="*/ 4406900 w 2776"/>
                      <a:gd name="T7" fmla="*/ 774700 h 488"/>
                      <a:gd name="T8" fmla="*/ 4406900 w 2776"/>
                      <a:gd name="T9" fmla="*/ 0 h 488"/>
                      <a:gd name="T10" fmla="*/ 2209800 w 2776"/>
                      <a:gd name="T11" fmla="*/ 0 h 488"/>
                      <a:gd name="T12" fmla="*/ 2209800 w 2776"/>
                      <a:gd name="T13" fmla="*/ 241300 h 488"/>
                      <a:gd name="T14" fmla="*/ 0 w 2776"/>
                      <a:gd name="T15" fmla="*/ 241300 h 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76"/>
                      <a:gd name="T25" fmla="*/ 0 h 488"/>
                      <a:gd name="T26" fmla="*/ 2776 w 2776"/>
                      <a:gd name="T27" fmla="*/ 488 h 48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76" h="488">
                        <a:moveTo>
                          <a:pt x="0" y="344"/>
                        </a:moveTo>
                        <a:lnTo>
                          <a:pt x="1392" y="344"/>
                        </a:lnTo>
                        <a:lnTo>
                          <a:pt x="1392" y="488"/>
                        </a:lnTo>
                        <a:lnTo>
                          <a:pt x="2776" y="488"/>
                        </a:lnTo>
                        <a:lnTo>
                          <a:pt x="2776" y="0"/>
                        </a:lnTo>
                        <a:lnTo>
                          <a:pt x="1392" y="0"/>
                        </a:lnTo>
                        <a:lnTo>
                          <a:pt x="1392" y="152"/>
                        </a:lnTo>
                        <a:lnTo>
                          <a:pt x="0" y="152"/>
                        </a:lnTo>
                      </a:path>
                    </a:pathLst>
                  </a:custGeom>
                  <a:solidFill>
                    <a:schemeClr val="hlink"/>
                  </a:solidFill>
                  <a:ln w="12700" cap="flat" cmpd="sng">
                    <a:noFill/>
                    <a:prstDash val="solid"/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Line 28">
                    <a:extLst>
                      <a:ext uri="{FF2B5EF4-FFF2-40B4-BE49-F238E27FC236}">
                        <a16:creationId xmlns:a16="http://schemas.microsoft.com/office/drawing/2014/main" id="{2F92B689-95B6-47F0-B671-9E41D2EA5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2650" y="2222500"/>
                    <a:ext cx="6350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>
                    <a:extLst>
                      <a:ext uri="{FF2B5EF4-FFF2-40B4-BE49-F238E27FC236}">
                        <a16:creationId xmlns:a16="http://schemas.microsoft.com/office/drawing/2014/main" id="{E4DAF995-7794-45D7-9436-E4BCA805B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400" y="18288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>
                    <a:extLst>
                      <a:ext uri="{FF2B5EF4-FFF2-40B4-BE49-F238E27FC236}">
                        <a16:creationId xmlns:a16="http://schemas.microsoft.com/office/drawing/2014/main" id="{8C6221E9-57F2-40BE-B725-B777474F18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76400" y="2362200"/>
                    <a:ext cx="4419600" cy="228600"/>
                  </a:xfrm>
                  <a:custGeom>
                    <a:avLst/>
                    <a:gdLst>
                      <a:gd name="T0" fmla="*/ 0 w 2784"/>
                      <a:gd name="T1" fmla="*/ 228600 h 144"/>
                      <a:gd name="T2" fmla="*/ 2209800 w 2784"/>
                      <a:gd name="T3" fmla="*/ 228600 h 144"/>
                      <a:gd name="T4" fmla="*/ 2209800 w 2784"/>
                      <a:gd name="T5" fmla="*/ 0 h 144"/>
                      <a:gd name="T6" fmla="*/ 4419600 w 2784"/>
                      <a:gd name="T7" fmla="*/ 0 h 1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784"/>
                      <a:gd name="T13" fmla="*/ 0 h 144"/>
                      <a:gd name="T14" fmla="*/ 2784 w 2784"/>
                      <a:gd name="T15" fmla="*/ 144 h 14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784" h="144">
                        <a:moveTo>
                          <a:pt x="0" y="144"/>
                        </a:moveTo>
                        <a:lnTo>
                          <a:pt x="1392" y="144"/>
                        </a:lnTo>
                        <a:lnTo>
                          <a:pt x="1392" y="0"/>
                        </a:lnTo>
                        <a:lnTo>
                          <a:pt x="2784" y="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9" name="Group 36">
                    <a:extLst>
                      <a:ext uri="{FF2B5EF4-FFF2-40B4-BE49-F238E27FC236}">
                        <a16:creationId xmlns:a16="http://schemas.microsoft.com/office/drawing/2014/main" id="{DE66AE5E-4D42-4B64-B5E2-80CDE0D9C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86200" y="2347917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0" name="Freeform 31">
                      <a:extLst>
                        <a:ext uri="{FF2B5EF4-FFF2-40B4-BE49-F238E27FC236}">
                          <a16:creationId xmlns:a16="http://schemas.microsoft.com/office/drawing/2014/main" id="{60319F21-8D99-416C-9F5D-160EB3FB64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32">
                      <a:extLst>
                        <a:ext uri="{FF2B5EF4-FFF2-40B4-BE49-F238E27FC236}">
                          <a16:creationId xmlns:a16="http://schemas.microsoft.com/office/drawing/2014/main" id="{C09C5102-6E47-411F-955A-297823347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4">
                      <a:extLst>
                        <a:ext uri="{FF2B5EF4-FFF2-40B4-BE49-F238E27FC236}">
                          <a16:creationId xmlns:a16="http://schemas.microsoft.com/office/drawing/2014/main" id="{15D770E8-D5E2-41EE-914F-4B867CAA6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35">
                      <a:extLst>
                        <a:ext uri="{FF2B5EF4-FFF2-40B4-BE49-F238E27FC236}">
                          <a16:creationId xmlns:a16="http://schemas.microsoft.com/office/drawing/2014/main" id="{82571B74-F3FD-4F62-9CAE-9BBA5167B1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oup 37">
                    <a:extLst>
                      <a:ext uri="{FF2B5EF4-FFF2-40B4-BE49-F238E27FC236}">
                        <a16:creationId xmlns:a16="http://schemas.microsoft.com/office/drawing/2014/main" id="{E4E5F70D-5890-4D00-807C-9478987179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3886200" y="1828800"/>
                    <a:ext cx="1460500" cy="238125"/>
                    <a:chOff x="2448" y="1482"/>
                    <a:chExt cx="920" cy="150"/>
                  </a:xfrm>
                </p:grpSpPr>
                <p:sp>
                  <p:nvSpPr>
                    <p:cNvPr id="35" name="Freeform 38">
                      <a:extLst>
                        <a:ext uri="{FF2B5EF4-FFF2-40B4-BE49-F238E27FC236}">
                          <a16:creationId xmlns:a16="http://schemas.microsoft.com/office/drawing/2014/main" id="{53E00AB9-6A5B-4221-9A78-65CF5013D6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48" y="1482"/>
                      <a:ext cx="920" cy="150"/>
                    </a:xfrm>
                    <a:custGeom>
                      <a:avLst/>
                      <a:gdLst>
                        <a:gd name="T0" fmla="*/ 0 w 920"/>
                        <a:gd name="T1" fmla="*/ 2 h 162"/>
                        <a:gd name="T2" fmla="*/ 920 w 920"/>
                        <a:gd name="T3" fmla="*/ 150 h 162"/>
                        <a:gd name="T4" fmla="*/ 0 w 920"/>
                        <a:gd name="T5" fmla="*/ 150 h 162"/>
                        <a:gd name="T6" fmla="*/ 0 w 920"/>
                        <a:gd name="T7" fmla="*/ 2 h 16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20"/>
                        <a:gd name="T13" fmla="*/ 0 h 162"/>
                        <a:gd name="T14" fmla="*/ 920 w 920"/>
                        <a:gd name="T15" fmla="*/ 162 h 16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20" h="162">
                          <a:moveTo>
                            <a:pt x="0" y="2"/>
                          </a:moveTo>
                          <a:cubicBezTo>
                            <a:pt x="147" y="0"/>
                            <a:pt x="573" y="48"/>
                            <a:pt x="920" y="162"/>
                          </a:cubicBezTo>
                          <a:cubicBezTo>
                            <a:pt x="573" y="162"/>
                            <a:pt x="156" y="162"/>
                            <a:pt x="0" y="162"/>
                          </a:cubicBezTo>
                          <a:cubicBezTo>
                            <a:pt x="0" y="36"/>
                            <a:pt x="0" y="126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39">
                      <a:extLst>
                        <a:ext uri="{FF2B5EF4-FFF2-40B4-BE49-F238E27FC236}">
                          <a16:creationId xmlns:a16="http://schemas.microsoft.com/office/drawing/2014/main" id="{7AF1D832-491E-4980-86F7-2EEAB2919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0" y="1536"/>
                      <a:ext cx="155" cy="64"/>
                    </a:xfrm>
                    <a:custGeom>
                      <a:avLst/>
                      <a:gdLst>
                        <a:gd name="T0" fmla="*/ 15 w 155"/>
                        <a:gd name="T1" fmla="*/ 0 h 64"/>
                        <a:gd name="T2" fmla="*/ 153 w 155"/>
                        <a:gd name="T3" fmla="*/ 54 h 64"/>
                        <a:gd name="T4" fmla="*/ 0 w 155"/>
                        <a:gd name="T5" fmla="*/ 63 h 64"/>
                        <a:gd name="T6" fmla="*/ 0 60000 65536"/>
                        <a:gd name="T7" fmla="*/ 0 60000 65536"/>
                        <a:gd name="T8" fmla="*/ 0 60000 65536"/>
                        <a:gd name="T9" fmla="*/ 0 w 155"/>
                        <a:gd name="T10" fmla="*/ 0 h 64"/>
                        <a:gd name="T11" fmla="*/ 155 w 155"/>
                        <a:gd name="T12" fmla="*/ 64 h 6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55" h="64">
                          <a:moveTo>
                            <a:pt x="15" y="0"/>
                          </a:moveTo>
                          <a:cubicBezTo>
                            <a:pt x="85" y="22"/>
                            <a:pt x="155" y="44"/>
                            <a:pt x="153" y="54"/>
                          </a:cubicBezTo>
                          <a:cubicBezTo>
                            <a:pt x="151" y="64"/>
                            <a:pt x="75" y="63"/>
                            <a:pt x="0" y="63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40">
                      <a:extLst>
                        <a:ext uri="{FF2B5EF4-FFF2-40B4-BE49-F238E27FC236}">
                          <a16:creationId xmlns:a16="http://schemas.microsoft.com/office/drawing/2014/main" id="{5D432A6B-6652-429E-BC5F-38E6EBF400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5" y="1518"/>
                      <a:ext cx="99" cy="90"/>
                    </a:xfrm>
                    <a:custGeom>
                      <a:avLst/>
                      <a:gdLst>
                        <a:gd name="T0" fmla="*/ 0 w 99"/>
                        <a:gd name="T1" fmla="*/ 0 h 90"/>
                        <a:gd name="T2" fmla="*/ 99 w 99"/>
                        <a:gd name="T3" fmla="*/ 48 h 90"/>
                        <a:gd name="T4" fmla="*/ 0 w 99"/>
                        <a:gd name="T5" fmla="*/ 90 h 90"/>
                        <a:gd name="T6" fmla="*/ 0 60000 65536"/>
                        <a:gd name="T7" fmla="*/ 0 60000 65536"/>
                        <a:gd name="T8" fmla="*/ 0 60000 65536"/>
                        <a:gd name="T9" fmla="*/ 0 w 99"/>
                        <a:gd name="T10" fmla="*/ 0 h 90"/>
                        <a:gd name="T11" fmla="*/ 99 w 99"/>
                        <a:gd name="T12" fmla="*/ 90 h 9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99" h="90">
                          <a:moveTo>
                            <a:pt x="0" y="0"/>
                          </a:moveTo>
                          <a:cubicBezTo>
                            <a:pt x="16" y="8"/>
                            <a:pt x="99" y="33"/>
                            <a:pt x="99" y="48"/>
                          </a:cubicBezTo>
                          <a:cubicBezTo>
                            <a:pt x="99" y="63"/>
                            <a:pt x="21" y="81"/>
                            <a:pt x="0" y="9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41">
                      <a:extLst>
                        <a:ext uri="{FF2B5EF4-FFF2-40B4-BE49-F238E27FC236}">
                          <a16:creationId xmlns:a16="http://schemas.microsoft.com/office/drawing/2014/main" id="{869ED562-0A32-41A0-B42F-7A8A875CDA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2" y="1518"/>
                      <a:ext cx="111" cy="93"/>
                    </a:xfrm>
                    <a:custGeom>
                      <a:avLst/>
                      <a:gdLst>
                        <a:gd name="T0" fmla="*/ 108 w 111"/>
                        <a:gd name="T1" fmla="*/ 89 h 93"/>
                        <a:gd name="T2" fmla="*/ 21 w 111"/>
                        <a:gd name="T3" fmla="*/ 81 h 93"/>
                        <a:gd name="T4" fmla="*/ 15 w 111"/>
                        <a:gd name="T5" fmla="*/ 18 h 93"/>
                        <a:gd name="T6" fmla="*/ 111 w 111"/>
                        <a:gd name="T7" fmla="*/ 0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11"/>
                        <a:gd name="T13" fmla="*/ 0 h 93"/>
                        <a:gd name="T14" fmla="*/ 111 w 111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11" h="93">
                          <a:moveTo>
                            <a:pt x="108" y="89"/>
                          </a:moveTo>
                          <a:cubicBezTo>
                            <a:pt x="94" y="88"/>
                            <a:pt x="36" y="93"/>
                            <a:pt x="21" y="81"/>
                          </a:cubicBezTo>
                          <a:cubicBezTo>
                            <a:pt x="6" y="69"/>
                            <a:pt x="0" y="32"/>
                            <a:pt x="15" y="18"/>
                          </a:cubicBezTo>
                          <a:cubicBezTo>
                            <a:pt x="30" y="4"/>
                            <a:pt x="91" y="4"/>
                            <a:pt x="111" y="0"/>
                          </a:cubicBezTo>
                        </a:path>
                      </a:pathLst>
                    </a:custGeom>
                    <a:solidFill>
                      <a:schemeClr val="hlink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triangle" w="sm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" name="Oval 48">
                    <a:extLst>
                      <a:ext uri="{FF2B5EF4-FFF2-40B4-BE49-F238E27FC236}">
                        <a16:creationId xmlns:a16="http://schemas.microsoft.com/office/drawing/2014/main" id="{1E05FAE5-AB89-4F1C-A1A7-17DA3066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520" y="2066925"/>
                    <a:ext cx="317500" cy="3175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Oval 50">
                    <a:extLst>
                      <a:ext uri="{FF2B5EF4-FFF2-40B4-BE49-F238E27FC236}">
                        <a16:creationId xmlns:a16="http://schemas.microsoft.com/office/drawing/2014/main" id="{7E02EE8F-0E1E-4CDC-9CB7-D60BA82CD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83585" y="1879600"/>
                    <a:ext cx="749300" cy="7493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lg" len="med"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BD41063E-C660-418C-8395-7D5BF0007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800" y="2882900"/>
                  <a:ext cx="14351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614854-114F-418E-8A6C-77EE1E88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BF75CD-66DF-40F6-B7FA-8743782F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0" y="1640063"/>
                <a:ext cx="0" cy="1164874"/>
              </a:xfrm>
              <a:prstGeom prst="line">
                <a:avLst/>
              </a:prstGeom>
              <a:ln w="571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898F49-E0A7-4D08-800E-67B596DC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9" y="2450162"/>
              <a:ext cx="370286" cy="220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17C82A-EC11-40E5-BA46-C5F37EF05C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568" y="2694461"/>
              <a:ext cx="469334" cy="220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F2508F-EE2A-4B33-98B2-DF6B6969A5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31" y="2134371"/>
              <a:ext cx="403809" cy="15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B244C-1914-4F91-ACDA-8C5D25699B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45" y="2147071"/>
              <a:ext cx="304762" cy="1508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72E28-844B-483A-9EAC-E6DDAB5E01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1" y="2883185"/>
              <a:ext cx="198095" cy="169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C4DF40-1014-4254-9619-2585B346D5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47" y="2895600"/>
              <a:ext cx="345905" cy="1584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CEB12-7102-4E46-9816-BE196B67A94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151" y="2829301"/>
              <a:ext cx="129524" cy="111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52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057833-D604-427F-B4FB-8725B048DC30}"/>
              </a:ext>
            </a:extLst>
          </p:cNvPr>
          <p:cNvGrpSpPr/>
          <p:nvPr/>
        </p:nvGrpSpPr>
        <p:grpSpPr>
          <a:xfrm>
            <a:off x="1828800" y="28136"/>
            <a:ext cx="9133514" cy="6574077"/>
            <a:chOff x="1828800" y="-17584"/>
            <a:chExt cx="9133514" cy="6574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C6B32-FCCF-4BC7-8BCD-2E24513D896E}"/>
                </a:ext>
              </a:extLst>
            </p:cNvPr>
            <p:cNvSpPr/>
            <p:nvPr/>
          </p:nvSpPr>
          <p:spPr>
            <a:xfrm>
              <a:off x="8498949" y="3125310"/>
              <a:ext cx="2107281" cy="2947869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2D0894-5558-4721-9FC6-290292E7A6D2}"/>
                </a:ext>
              </a:extLst>
            </p:cNvPr>
            <p:cNvSpPr/>
            <p:nvPr/>
          </p:nvSpPr>
          <p:spPr>
            <a:xfrm rot="5400000">
              <a:off x="5204700" y="-51084"/>
              <a:ext cx="2164455" cy="4394602"/>
            </a:xfrm>
            <a:prstGeom prst="rect">
              <a:avLst/>
            </a:prstGeom>
            <a:solidFill>
              <a:srgbClr val="0563C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B5838A-68D1-4494-80A9-C47364271BF9}"/>
                </a:ext>
              </a:extLst>
            </p:cNvPr>
            <p:cNvSpPr/>
            <p:nvPr/>
          </p:nvSpPr>
          <p:spPr>
            <a:xfrm rot="5400000">
              <a:off x="3116451" y="2041568"/>
              <a:ext cx="2131019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B741AF-1D91-4130-9E36-A76340F58F8A}"/>
                </a:ext>
              </a:extLst>
            </p:cNvPr>
            <p:cNvSpPr/>
            <p:nvPr/>
          </p:nvSpPr>
          <p:spPr>
            <a:xfrm>
              <a:off x="8423266" y="1063410"/>
              <a:ext cx="2180909" cy="2148669"/>
            </a:xfrm>
            <a:custGeom>
              <a:avLst/>
              <a:gdLst>
                <a:gd name="connsiteX0" fmla="*/ 0 w 1607820"/>
                <a:gd name="connsiteY0" fmla="*/ 0 h 1651977"/>
                <a:gd name="connsiteX1" fmla="*/ 1607820 w 1607820"/>
                <a:gd name="connsiteY1" fmla="*/ 1651977 h 1651977"/>
                <a:gd name="connsiteX2" fmla="*/ 0 w 1607820"/>
                <a:gd name="connsiteY2" fmla="*/ 1651977 h 165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820" h="1651977">
                  <a:moveTo>
                    <a:pt x="0" y="0"/>
                  </a:moveTo>
                  <a:cubicBezTo>
                    <a:pt x="887974" y="0"/>
                    <a:pt x="1607820" y="739615"/>
                    <a:pt x="1607820" y="1651977"/>
                  </a:cubicBezTo>
                  <a:lnTo>
                    <a:pt x="0" y="1651977"/>
                  </a:lnTo>
                  <a:close/>
                </a:path>
              </a:pathLst>
            </a:cu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E3E0FEE-71A6-4057-8EA6-57DE6BDE999D}"/>
                </a:ext>
              </a:extLst>
            </p:cNvPr>
            <p:cNvSpPr/>
            <p:nvPr/>
          </p:nvSpPr>
          <p:spPr>
            <a:xfrm>
              <a:off x="6260775" y="1063410"/>
              <a:ext cx="4343400" cy="4276165"/>
            </a:xfrm>
            <a:prstGeom prst="arc">
              <a:avLst>
                <a:gd name="adj1" fmla="val 16175862"/>
                <a:gd name="adj2" fmla="val 192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207423D-D352-478E-9B48-C00C71E3ABA1}"/>
                </a:ext>
              </a:extLst>
            </p:cNvPr>
            <p:cNvSpPr/>
            <p:nvPr/>
          </p:nvSpPr>
          <p:spPr>
            <a:xfrm>
              <a:off x="5911735" y="2505419"/>
              <a:ext cx="2585158" cy="1539584"/>
            </a:xfrm>
            <a:prstGeom prst="arc">
              <a:avLst>
                <a:gd name="adj1" fmla="val 1245508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66C3FC1-6BB3-4566-B8E5-1B9BCE4C5EDF}"/>
                </a:ext>
              </a:extLst>
            </p:cNvPr>
            <p:cNvSpPr/>
            <p:nvPr/>
          </p:nvSpPr>
          <p:spPr>
            <a:xfrm rot="10800000">
              <a:off x="1828800" y="-17584"/>
              <a:ext cx="5179220" cy="3244156"/>
            </a:xfrm>
            <a:prstGeom prst="arc">
              <a:avLst>
                <a:gd name="adj1" fmla="val 12694580"/>
                <a:gd name="adj2" fmla="val 1612190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58087B7-F992-4E26-A9E7-47728BD9ED43}"/>
                </a:ext>
              </a:extLst>
            </p:cNvPr>
            <p:cNvSpPr/>
            <p:nvPr/>
          </p:nvSpPr>
          <p:spPr bwMode="auto">
            <a:xfrm rot="15320127" flipH="1">
              <a:off x="7308072" y="2449005"/>
              <a:ext cx="603974" cy="873696"/>
            </a:xfrm>
            <a:prstGeom prst="arc">
              <a:avLst>
                <a:gd name="adj1" fmla="val 8604033"/>
                <a:gd name="adj2" fmla="val 1217718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834431-8F1A-4E31-ADA7-E872F392BF62}"/>
                </a:ext>
              </a:extLst>
            </p:cNvPr>
            <p:cNvSpPr/>
            <p:nvPr/>
          </p:nvSpPr>
          <p:spPr bwMode="auto">
            <a:xfrm rot="15320127" flipH="1">
              <a:off x="7318597" y="2322171"/>
              <a:ext cx="624209" cy="1123950"/>
            </a:xfrm>
            <a:prstGeom prst="arc">
              <a:avLst>
                <a:gd name="adj1" fmla="val 12771106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3FE6AF-CC36-416E-8080-41DCB901DDE9}"/>
                </a:ext>
              </a:extLst>
            </p:cNvPr>
            <p:cNvSpPr/>
            <p:nvPr/>
          </p:nvSpPr>
          <p:spPr bwMode="auto">
            <a:xfrm rot="16016901" flipH="1">
              <a:off x="7620187" y="1849567"/>
              <a:ext cx="624209" cy="1997067"/>
            </a:xfrm>
            <a:prstGeom prst="arc">
              <a:avLst>
                <a:gd name="adj1" fmla="val 17417168"/>
                <a:gd name="adj2" fmla="val 255157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0E0B5D3-4B85-4386-B40F-CA68098F25D1}"/>
                </a:ext>
              </a:extLst>
            </p:cNvPr>
            <p:cNvSpPr/>
            <p:nvPr/>
          </p:nvSpPr>
          <p:spPr bwMode="auto">
            <a:xfrm rot="15320127" flipH="1">
              <a:off x="6369393" y="2331051"/>
              <a:ext cx="624209" cy="1123950"/>
            </a:xfrm>
            <a:prstGeom prst="arc">
              <a:avLst>
                <a:gd name="adj1" fmla="val 13601453"/>
                <a:gd name="adj2" fmla="val 17234305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1C42B89B-FA01-419D-BE2E-D7B51AF8332E}"/>
                </a:ext>
              </a:extLst>
            </p:cNvPr>
            <p:cNvSpPr/>
            <p:nvPr/>
          </p:nvSpPr>
          <p:spPr bwMode="auto">
            <a:xfrm rot="15320127" flipH="1">
              <a:off x="6107175" y="2581660"/>
              <a:ext cx="623413" cy="622731"/>
            </a:xfrm>
            <a:prstGeom prst="arc">
              <a:avLst>
                <a:gd name="adj1" fmla="val 19579062"/>
                <a:gd name="adj2" fmla="val 347086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F092EC8-8786-4C7D-B0E2-D4D325AF448B}"/>
                </a:ext>
              </a:extLst>
            </p:cNvPr>
            <p:cNvSpPr/>
            <p:nvPr/>
          </p:nvSpPr>
          <p:spPr bwMode="auto">
            <a:xfrm rot="15320127" flipH="1">
              <a:off x="6167957" y="2627933"/>
              <a:ext cx="472614" cy="622731"/>
            </a:xfrm>
            <a:prstGeom prst="arc">
              <a:avLst>
                <a:gd name="adj1" fmla="val 4721018"/>
                <a:gd name="adj2" fmla="val 8206827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H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009A2FB1-2F9D-491C-9E3F-40E4AB947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4098" y="3035204"/>
              <a:ext cx="263929" cy="160210"/>
            </a:xfrm>
            <a:custGeom>
              <a:avLst/>
              <a:gdLst>
                <a:gd name="T0" fmla="*/ 15 w 155"/>
                <a:gd name="T1" fmla="*/ 0 h 64"/>
                <a:gd name="T2" fmla="*/ 153 w 155"/>
                <a:gd name="T3" fmla="*/ 54 h 64"/>
                <a:gd name="T4" fmla="*/ 0 w 155"/>
                <a:gd name="T5" fmla="*/ 63 h 64"/>
                <a:gd name="T6" fmla="*/ 0 60000 65536"/>
                <a:gd name="T7" fmla="*/ 0 60000 65536"/>
                <a:gd name="T8" fmla="*/ 0 60000 65536"/>
                <a:gd name="T9" fmla="*/ 0 w 155"/>
                <a:gd name="T10" fmla="*/ 0 h 64"/>
                <a:gd name="T11" fmla="*/ 155 w 155"/>
                <a:gd name="T12" fmla="*/ 64 h 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64">
                  <a:moveTo>
                    <a:pt x="15" y="0"/>
                  </a:moveTo>
                  <a:cubicBezTo>
                    <a:pt x="85" y="22"/>
                    <a:pt x="155" y="44"/>
                    <a:pt x="153" y="54"/>
                  </a:cubicBezTo>
                  <a:cubicBezTo>
                    <a:pt x="151" y="64"/>
                    <a:pt x="75" y="63"/>
                    <a:pt x="0" y="63"/>
                  </a:cubicBezTo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sm" len="med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962A10C-DE30-41B6-BDCF-366FE4CCFB91}"/>
                </a:ext>
              </a:extLst>
            </p:cNvPr>
            <p:cNvSpPr/>
            <p:nvPr/>
          </p:nvSpPr>
          <p:spPr>
            <a:xfrm rot="18216207">
              <a:off x="8061102" y="2686829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8115E6-F3E6-436E-8F03-D4D4D544639D}"/>
                </a:ext>
              </a:extLst>
            </p:cNvPr>
            <p:cNvSpPr/>
            <p:nvPr/>
          </p:nvSpPr>
          <p:spPr>
            <a:xfrm rot="15890172">
              <a:off x="6953335" y="2455300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804358-6634-474B-B1D6-A673566E8B5F}"/>
                </a:ext>
              </a:extLst>
            </p:cNvPr>
            <p:cNvSpPr/>
            <p:nvPr/>
          </p:nvSpPr>
          <p:spPr>
            <a:xfrm rot="14542121">
              <a:off x="5841014" y="2878381"/>
              <a:ext cx="113351" cy="11127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EC5005-04A0-4786-9255-B94868F53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0031" y="2078830"/>
              <a:ext cx="281871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D63EF-3A05-4201-9124-B55243CF4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377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FDAFB9-C211-4660-B45A-AB389EFAE061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15" y="830136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DEDFDA-328F-4E03-90B1-B5AE9C44C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37868" y="3072464"/>
              <a:ext cx="0" cy="2848893"/>
            </a:xfrm>
            <a:prstGeom prst="line">
              <a:avLst/>
            </a:prstGeom>
            <a:ln w="57150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DA716B-E00C-498F-A26E-39BF1D3BBD8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717" y="4290476"/>
              <a:ext cx="347008" cy="3622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80DFD2-E760-4417-BE62-44852DFEBB0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753" y="3694783"/>
              <a:ext cx="313524" cy="3439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C20B34-F871-4A1E-B1FB-4870EE4EF50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979" y="3676686"/>
              <a:ext cx="310480" cy="3683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836473-7B64-43B1-8AD6-4E814A006CC5}"/>
                </a:ext>
              </a:extLst>
            </p:cNvPr>
            <p:cNvSpPr/>
            <p:nvPr/>
          </p:nvSpPr>
          <p:spPr>
            <a:xfrm rot="10800000">
              <a:off x="8515355" y="5881887"/>
              <a:ext cx="2078345" cy="209997"/>
            </a:xfrm>
            <a:prstGeom prst="rect">
              <a:avLst/>
            </a:prstGeom>
            <a:solidFill>
              <a:srgbClr val="056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DB00D8A-611B-406F-AEC3-6852A44F6841}"/>
                </a:ext>
              </a:extLst>
            </p:cNvPr>
            <p:cNvCxnSpPr/>
            <p:nvPr/>
          </p:nvCxnSpPr>
          <p:spPr>
            <a:xfrm flipV="1">
              <a:off x="9595795" y="4519413"/>
              <a:ext cx="0" cy="20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BC610-23F5-4207-9EDE-F0FA3FA63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178444"/>
            <a:ext cx="1758476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41C39-02D3-4109-A0A2-F3CADE0B29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1938842"/>
            <a:ext cx="2302476" cy="6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A52524-72F7-4901-9149-B26A739CCB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9" y="2684419"/>
            <a:ext cx="3524573" cy="60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51DD66-E9B9-4865-BDAC-C766A13DE73C}"/>
              </a:ext>
            </a:extLst>
          </p:cNvPr>
          <p:cNvSpPr/>
          <p:nvPr/>
        </p:nvSpPr>
        <p:spPr bwMode="auto">
          <a:xfrm>
            <a:off x="8438364" y="2658603"/>
            <a:ext cx="668215" cy="666531"/>
          </a:xfrm>
          <a:prstGeom prst="ellipse">
            <a:avLst/>
          </a:prstGeom>
          <a:noFill/>
          <a:ln w="38100">
            <a:solidFill>
              <a:srgbClr val="C00000"/>
            </a:solidFill>
            <a:miter lim="800000"/>
            <a:headEnd type="none" w="lg" len="med"/>
            <a:tailEnd type="none" w="lg" len="med"/>
          </a:ln>
          <a:effectLst/>
        </p:spPr>
        <p:txBody>
          <a:bodyPr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EBDF655-0F63-4A96-9EF6-8B5C9384E6A2}"/>
              </a:ext>
            </a:extLst>
          </p:cNvPr>
          <p:cNvSpPr/>
          <p:nvPr/>
        </p:nvSpPr>
        <p:spPr>
          <a:xfrm>
            <a:off x="8904355" y="2964649"/>
            <a:ext cx="1002323" cy="516293"/>
          </a:xfrm>
          <a:prstGeom prst="arc">
            <a:avLst>
              <a:gd name="adj1" fmla="val 1659419"/>
              <a:gd name="adj2" fmla="val 10109513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5CCA036-A885-485D-A54A-C0143275349D}"/>
              </a:ext>
            </a:extLst>
          </p:cNvPr>
          <p:cNvSpPr/>
          <p:nvPr/>
        </p:nvSpPr>
        <p:spPr>
          <a:xfrm rot="16200000">
            <a:off x="9692754" y="2885997"/>
            <a:ext cx="182977" cy="818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53CDB0-E3AC-42D6-AAD4-7B0B58A3F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3716493"/>
            <a:ext cx="3158859" cy="6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C37FD3-5C0D-4D26-BE4B-943A6A815E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4377981"/>
            <a:ext cx="2723049" cy="60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C15570-D417-4467-A96F-D6D9BF4C68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8" y="5202756"/>
            <a:ext cx="1500953" cy="25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2EA75E-059C-40A5-A9F1-703FC8946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5675530"/>
            <a:ext cx="1569524" cy="219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3F51A-95E0-42A9-88EE-9C4FF26613FA}"/>
              </a:ext>
            </a:extLst>
          </p:cNvPr>
          <p:cNvSpPr txBox="1"/>
          <p:nvPr/>
        </p:nvSpPr>
        <p:spPr>
          <a:xfrm>
            <a:off x="6096000" y="1169698"/>
            <a:ext cx="17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Simplified </a:t>
            </a:r>
          </a:p>
          <a:p>
            <a:pPr algn="r"/>
            <a:r>
              <a:rPr lang="en-US" dirty="0"/>
              <a:t>energy equation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69D70-546A-4C38-8DC4-D49F04EDF5AE}"/>
              </a:ext>
            </a:extLst>
          </p:cNvPr>
          <p:cNvSpPr txBox="1"/>
          <p:nvPr/>
        </p:nvSpPr>
        <p:spPr>
          <a:xfrm>
            <a:off x="6109016" y="4339651"/>
            <a:ext cx="170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Just adding </a:t>
            </a:r>
          </a:p>
          <a:p>
            <a:pPr algn="r"/>
            <a:r>
              <a:rPr lang="en-US" dirty="0"/>
              <a:t>K = 1 to the sum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D305C-F8D5-42C8-B9BD-55F851C44F7D}"/>
              </a:ext>
            </a:extLst>
          </p:cNvPr>
          <p:cNvGrpSpPr/>
          <p:nvPr/>
        </p:nvGrpSpPr>
        <p:grpSpPr>
          <a:xfrm>
            <a:off x="681442" y="1734494"/>
            <a:ext cx="4679828" cy="2286000"/>
            <a:chOff x="681442" y="1734494"/>
            <a:chExt cx="4679828" cy="2286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84FE6-65AA-45DA-8DBC-9FC8606E4469}"/>
                </a:ext>
              </a:extLst>
            </p:cNvPr>
            <p:cNvGrpSpPr/>
            <p:nvPr/>
          </p:nvGrpSpPr>
          <p:grpSpPr>
            <a:xfrm>
              <a:off x="681442" y="1734494"/>
              <a:ext cx="4679828" cy="2286000"/>
              <a:chOff x="681442" y="1734494"/>
              <a:chExt cx="4679828" cy="2286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F38276-C102-42BA-A873-0FF57E9BF05E}"/>
                  </a:ext>
                </a:extLst>
              </p:cNvPr>
              <p:cNvGrpSpPr/>
              <p:nvPr/>
            </p:nvGrpSpPr>
            <p:grpSpPr>
              <a:xfrm>
                <a:off x="910042" y="1734494"/>
                <a:ext cx="3711239" cy="2286000"/>
                <a:chOff x="4038600" y="2819400"/>
                <a:chExt cx="3711239" cy="2286000"/>
              </a:xfrm>
            </p:grpSpPr>
            <p:sp>
              <p:nvSpPr>
                <p:cNvPr id="3" name="Rectangle 3">
                  <a:extLst>
                    <a:ext uri="{FF2B5EF4-FFF2-40B4-BE49-F238E27FC236}">
                      <a16:creationId xmlns:a16="http://schemas.microsoft.com/office/drawing/2014/main" id="{F22B4D8D-5E15-4950-B0A2-59ED35A0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3429000"/>
                  <a:ext cx="914400" cy="68580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" name="Oval 5">
                  <a:extLst>
                    <a:ext uri="{FF2B5EF4-FFF2-40B4-BE49-F238E27FC236}">
                      <a16:creationId xmlns:a16="http://schemas.microsoft.com/office/drawing/2014/main" id="{33602F9C-4800-465A-AF40-A79D1441E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8600" y="4038600"/>
                  <a:ext cx="914400" cy="15240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" name="Line 6">
                  <a:extLst>
                    <a:ext uri="{FF2B5EF4-FFF2-40B4-BE49-F238E27FC236}">
                      <a16:creationId xmlns:a16="http://schemas.microsoft.com/office/drawing/2014/main" id="{38BEE0E9-8EE8-4DB9-9133-FB4919DB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6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Line 7">
                  <a:extLst>
                    <a:ext uri="{FF2B5EF4-FFF2-40B4-BE49-F238E27FC236}">
                      <a16:creationId xmlns:a16="http://schemas.microsoft.com/office/drawing/2014/main" id="{5CF7FA93-1FAC-4A80-9BFB-59AD129736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53000" y="2819400"/>
                  <a:ext cx="1588" cy="1295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4">
                  <a:extLst>
                    <a:ext uri="{FF2B5EF4-FFF2-40B4-BE49-F238E27FC236}">
                      <a16:creationId xmlns:a16="http://schemas.microsoft.com/office/drawing/2014/main" id="{0E04F28C-DA51-4763-B52F-6B3FEDEF4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02297" y="4073770"/>
                  <a:ext cx="484196" cy="1523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CBDAD897-3EBC-4A87-B9F2-6CCCA32C6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4056063"/>
                  <a:ext cx="2444659" cy="1049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7" y="130"/>
                    </a:cxn>
                    <a:cxn ang="0">
                      <a:pos x="909" y="593"/>
                    </a:cxn>
                    <a:cxn ang="0">
                      <a:pos x="2037" y="536"/>
                    </a:cxn>
                  </a:cxnLst>
                  <a:rect l="0" t="0" r="r" b="b"/>
                  <a:pathLst>
                    <a:path w="2037" h="661">
                      <a:moveTo>
                        <a:pt x="0" y="0"/>
                      </a:moveTo>
                      <a:cubicBezTo>
                        <a:pt x="298" y="15"/>
                        <a:pt x="596" y="31"/>
                        <a:pt x="747" y="130"/>
                      </a:cubicBezTo>
                      <a:cubicBezTo>
                        <a:pt x="898" y="229"/>
                        <a:pt x="694" y="525"/>
                        <a:pt x="909" y="593"/>
                      </a:cubicBezTo>
                      <a:cubicBezTo>
                        <a:pt x="1124" y="661"/>
                        <a:pt x="1580" y="598"/>
                        <a:pt x="2037" y="53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Line 19">
                  <a:extLst>
                    <a:ext uri="{FF2B5EF4-FFF2-40B4-BE49-F238E27FC236}">
                      <a16:creationId xmlns:a16="http://schemas.microsoft.com/office/drawing/2014/main" id="{31244288-099C-4BDC-86FF-F906B0F58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9839" y="3425825"/>
                  <a:ext cx="0" cy="14684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lg" len="med"/>
                  <a:tailEnd type="triangle" w="lg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72C0E2FC-1947-4BEB-8D57-17EF8811ABFE}"/>
                  </a:ext>
                </a:extLst>
              </p:cNvPr>
              <p:cNvSpPr/>
              <p:nvPr/>
            </p:nvSpPr>
            <p:spPr bwMode="auto">
              <a:xfrm>
                <a:off x="4561442" y="3781208"/>
                <a:ext cx="334177" cy="47932"/>
              </a:xfrm>
              <a:prstGeom prst="rightArrow">
                <a:avLst/>
              </a:prstGeom>
              <a:solidFill>
                <a:srgbClr val="0563C1"/>
              </a:solidFill>
              <a:ln w="12700">
                <a:solidFill>
                  <a:srgbClr val="0563C1"/>
                </a:solidFill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083162-B08D-4BA2-AB2D-AEFC696C63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445" y="2997535"/>
                <a:ext cx="260571" cy="213333"/>
              </a:xfrm>
              <a:prstGeom prst="rect">
                <a:avLst/>
              </a:prstGeom>
              <a:noFill/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6E5A2-64C8-42EB-A937-1201A9624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42" y="2347015"/>
                <a:ext cx="467982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043014D-82C1-44E1-8FE7-3D7B503BF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48355" y="3616669"/>
                <a:ext cx="1" cy="34345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78F4D97-7A47-44C3-8CE1-14522FA48A26}"/>
                  </a:ext>
                </a:extLst>
              </p:cNvPr>
              <p:cNvSpPr/>
              <p:nvPr/>
            </p:nvSpPr>
            <p:spPr>
              <a:xfrm>
                <a:off x="4106009" y="3798570"/>
                <a:ext cx="842182" cy="213333"/>
              </a:xfrm>
              <a:prstGeom prst="arc">
                <a:avLst>
                  <a:gd name="adj1" fmla="val 11691748"/>
                  <a:gd name="adj2" fmla="val 1699502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E670AE-1D0A-448F-88B9-27EB3D25D4C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99" y="2582208"/>
              <a:ext cx="849334" cy="738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1278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}&#10;\usepackage{xcolor}&#10;\pagestyle{empty}&#10;\begin{document}&#10;&#10;\definecolor{Monred}{RGB}{172,0,0}&#10;&#10;&#10;$$A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921.6348"/>
  <p:tag name="LATEXADDIN" val="\documentclass{article}&#10;\usepackage{amsmath}&#10;\usepackage{xcolor}&#10;\usepackage{ragged2e}&#10;\pagestyle{empty}&#10;\begin{document}&#10;&#10;\definecolor{Monred}{RGB}{172,0,0}&#10;&#10;&#10;\begin{flushright}&#10;Open channel \\&#10;supercritical flow&#10;\end{flushright}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54.9306"/>
  <p:tag name="LATEXADDIN" val="\documentclass{article}&#10;\usepackage{amsmath}&#10;\usepackage{xcolor}&#10;\usepackage{ragged2e}&#10;\pagestyle{empty}&#10;\begin{document}&#10;&#10;\definecolor{Monred}{RGB}{172,0,0}&#10;&#10;&#10;\begin{flushright}&#10;Drop tube&#10;\end{flushright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76.4154"/>
  <p:tag name="LATEXADDIN" val="\documentclass{article}&#10;\usepackage{amsmath}&#10;\usepackage{xcolor}&#10;\usepackage{ragged2e}&#10;\pagestyle{empty}&#10;\begin{document}&#10;&#10;\definecolor{Monred}{RGB}{172,0,0}&#10;&#10;&#10;\begin{flushright}&#10;Purge valv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92.4635"/>
  <p:tag name="LATEXADDIN" val="\documentclass{article}&#10;\usepackage{amsmath}&#10;\usepackage{xcolor}&#10;\usepackage{ragged2e}&#10;\pagestyle{empty}&#10;\begin{document}&#10;&#10;\definecolor{Monred}{RGB}{172,0,0}&#10;&#10;&#10;\begin{flushright}&#10;Lever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87.1766"/>
  <p:tag name="LATEXADDIN" val="\documentclass{article}&#10;\usepackage{amsmath}&#10;\usepackage{xcolor}&#10;\usepackage{ragged2e}&#10;\pagestyle{empty}&#10;\begin{document}&#10;&#10;\definecolor{Monred}{RGB}{172,0,0}&#10;&#10;&#10;\begin{flushright}&#10;Dose slider&#10;\end{flushright}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58.4552"/>
  <p:tag name="LATEXADDIN" val="\documentclass{article}&#10;\usepackage{amsmath}&#10;\usepackage{xcolor}&#10;\usepackage{ragged2e}&#10;\pagestyle{empty}&#10;\begin{document}&#10;&#10;\definecolor{Monred}{RGB}{172,0,0}&#10;&#10;&#10;\begin{flushright}&#10;LFOM&#10;\end{flushright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usepackage{ragged2e}&#10;\pagestyle{empty}&#10;\begin{document}&#10;&#10;\definecolor{Monred}{RGB}{172,0,0}&#10;&#10;&#10;\begin{flushright}&#10;Float&#10;\end{flushright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592.4259"/>
  <p:tag name="LATEXADDIN" val="\documentclass{article}&#10;\usepackage{amsmath}&#10;\usepackage{xcolor}&#10;\usepackage{ragged2e}&#10;\pagestyle{empty}&#10;\begin{document}&#10;&#10;\definecolor{Monred}{RGB}{172,0,0}&#10;&#10;\begin{center}&#10;Constant \\&#10;Head Tank \\&#10;(CHT)&#10;\end{center}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363.33"/>
  <p:tag name="LATEXADDIN" val="\documentclass{article}&#10;\usepackage{amsmath}&#10;\usepackage{xcolor}&#10;\pagestyle{empty}&#10;\begin{document}&#10;&#10;\definecolor{Monred}{RGB}{172,0,0}&#10;&#10;1 meter of elevation head&#10;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1.1624"/>
  <p:tag name="LATEXADDIN" val="\documentclass{article}&#10;\usepackage{amsmath}&#10;\usepackage{xcolor}&#10;\usepackage{ragged2e}&#10;\pagestyle{empty}&#10;\begin{document}&#10;&#10;\definecolor{Monred}{RGB}{172,0,0}&#10;&#10;&#10;\begin{flushright}&#10;Dosing tubes&#10;\end{flushright}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44.394"/>
  <p:tag name="LATEXADDIN" val="\documentclass{article}&#10;\usepackage{amsmath}&#10;\usepackage{xcolor}&#10;\pagestyle{empty}&#10;\begin{document}&#10;&#10;\definecolor{Monred}{RGB}{172,0,0}&#10;\definecolor{DarkGreen}{RGB}{0,120,0}&#10;&#10;$$\textcolor{DarkGreen}{&#10;L_{Min, \, head loss} = L = \left( \frac{g h_{L_{Max}} \pi D^4}{128 \nu Q_{Max}} - \frac{Q_{Max}}{16 \pi \nu} \sum{K_e} \right)&#10;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62.205"/>
  <p:tag name="LATEXADDIN" val="\documentclass{article}&#10;\usepackage{amsmath}&#10;\usepackage{xcolor}&#10;\pagestyle{empty}&#10;\begin{document}&#10;&#10;\definecolor{Monred}{RGB}{172,0,0}&#10;&#10;&#10;$$\color{red}{&#10;  L_{Min, \, \Pi_{Error}} = \left( \frac{1 - \Pi_{Error}}{\Pi_{Error}} \right) \frac{Q_{Max}}{16 \nu \pi} \sum{K_e} &#10;  }$$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553.4308"/>
  <p:tag name="LATEXADDIN" val="\documentclass{article}&#10;\usepackage{amsmath}&#10;\pagestyle{empty}&#10;\begin{document}&#10;&#10;&#10;$$h_l = 20cm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84.6644"/>
  <p:tag name="LATEXADDIN" val="\documentclass{article}&#10;\usepackage{amsmath}&#10;\pagestyle{empty}&#10;\begin{document}&#10;&#10;$$\Pi_{Error} = 0.1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667.4166"/>
  <p:tag name="LATEXADDIN" val="\documentclass{article}&#10;\usepackage{amsmath}&#10;\usepackage{xcolor}&#10;\pagestyle{empty}&#10;\begin{document}&#10;&#10;\definecolor{Monred}{RGB}{172,0,0}&#10;&#10;$$\nu = 1.0 \rm{\frac{mm^2}{s}}$$&#10;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575.1781"/>
  <p:tag name="LATEXADDIN" val="\documentclass{article}&#10;\usepackage{amsmath}&#10;\usepackage{xcolor}&#10;\pagestyle{empty}&#10;\begin{document}&#10;&#10;\definecolor{Monred}{RGB}{172,0,0}&#10;&#10;&#10;$$\sum K_e = 2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689.539"/>
  <p:tag name="LATEXADDIN" val="\documentclass{article}&#10;\usepackage{amsmath}&#10;\usepackage{xcolor}&#10;\pagestyle{empty}&#10;\begin{document}&#10;&#10;\definecolor{Monred}{RGB}{172,0,0}&#10;&#10;$$\color{blue}{&#10;D_{Min, \, Error} = \left[ \frac{8 Q^2 \sum K_e}{\Pi_{Error} h_l g \pi^2} \right]^{\frac{1}{4}}&#10;}$$&#10;&#10;&#10;\end{document}"/>
  <p:tag name="IGUANATEXSIZE" val="20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02.6997"/>
  <p:tag name="LATEXADDIN" val="\documentclass{article}&#10;\usepackage{amsmath}&#10;\usepackage{xcolor}&#10;\pagestyle{empty}&#10;\begin{document}&#10;&#10;\definecolor{Monred}{RGB}{172,0,0}&#10;&#10;&#10;1 meter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56.318"/>
  <p:tag name="LATEXADDIN" val="\documentclass{article}&#10;\usepackage{amsmath}&#10;\usepackage{xcolor}&#10;\pagestyle{empty}&#10;\begin{document}&#10;&#10;\definecolor{Monred}{RGB}{172,0,0}&#10;&#10;$$\color{red}{&#10;D_{Min, \, Laminar} = \frac{4 Q_{Max}}{\pi \nu {\rm{Re}}_{Max}}&#10;}$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729.6588"/>
  <p:tag name="LATEXADDIN" val="\documentclass{article}&#10;\usepackage{amsmath}&#10;\usepackage{xcolor}&#10;\pagestyle{empty}&#10;\begin{document}&#10;&#10;\definecolor{Monred}{RGB}{172,0,0}&#10;&#10;&#10;$$\color{red}{&#10;  h_{\rm{f}} = \frac{128\nu LQ}{g\pi D^4}&#10;  }$$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87.739"/>
  <p:tag name="LATEXADDIN" val="\documentclass{article}&#10;\usepackage{amsmath}&#10;\usepackage{xcolor}&#10;\pagestyle{empty}&#10;\begin{document}&#10;&#10;&#10;$$\color{blue}{&#10;h_L(Q) = \left( \frac{128\nu L}{g \pi D^4} + \frac{8Q}{g \pi ^2 D^4} \sum{K_e} \right) Q &#10;}$$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354.706"/>
  <p:tag name="LATEXADDIN" val="\documentclass{article}&#10;\usepackage{amsmath}&#10;\usepackage{xcolor}&#10;\pagestyle{empty}&#10;\begin{document}&#10;&#10;\definecolor{DarkishGreen}{RGB}{0,180,0}&#10;&#10;$$\color{DarkishGreen}{&#10;h_{L_{linear}}(Q) = \left( \frac{128\nu L}{g \pi D^4} + \frac{8Q_{max}}{g \pi ^2 D^4} \sum{K_e} \right) Q&#10;}$$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7.323"/>
  <p:tag name="LATEXADDIN" val="\documentclass{article}&#10;\usepackage{amsmath}&#10;\usepackage{xcolor}&#10;\usepackage{ragged2e}&#10;\pagestyle{empty}&#10;\begin{document}&#10;&#10;\definecolor{Monred}{RGB}{172,0,0}&#10;&#10;\textbf{AguaClara Flocculator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90.064"/>
  <p:tag name="LATEXADDIN" val="\documentclass{article}&#10;\usepackage{amsmath}&#10;\usepackage{xcolor}&#10;\usepackage{ragged2e}&#10;\pagestyle{empty}&#10;\begin{document}&#10;&#10;\definecolor{Monred}{RGB}{172,0,0}&#10;&#10;\textbf{Top and Bottom Baffles}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01.087"/>
  <p:tag name="LATEXADDIN" val="\documentclass{article}&#10;\usepackage{amsmath}&#10;\usepackage{xcolor}&#10;\pagestyle{empty}&#10;\begin{document}&#10;&#10;\definecolor{Monred}{RGB}{172,0,0}&#10;&#10;1 meter of velocity head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727.784"/>
  <p:tag name="LATEXADDIN" val="\documentclass{article}&#10;\usepackage{amsmath}&#10;\usepackage{xcolor}&#10;\usepackage{ragged2e}&#10;\pagestyle{empty}&#10;\begin{document}&#10;&#10;\definecolor{Monred}{RGB}{172,0,0}&#10;&#10;\textbf{Bottom Baffles, underwater}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89.9138"/>
  <p:tag name="LATEXADDIN" val="\documentclass{article}&#10;\usepackage{amsmath}&#10;\usepackage{xcolor}&#10;\usepackage{ragged2e}&#10;\pagestyle{empty}&#10;\begin{document}&#10;&#10;\definecolor{Monred}{RGB}{172,0,0}&#10;&#10;\textbf{Top Baffles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40.4199"/>
  <p:tag name="LATEXADDIN" val="\documentclass{article}&#10;\usepackage{amsmath}&#10;\usepackage{xcolor}&#10;\usepackage{ragged2e}&#10;\pagestyle{empty}&#10;\begin{document}&#10;&#10;\definecolor{Monred}{RGB}{172,0,0}&#10;&#10;\textbf{Flow Path}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19.835"/>
  <p:tag name="LATEXADDIN" val="\documentclass{article}&#10;\usepackage{amsmath}&#10;\usepackage{xcolor}&#10;\usepackage{ragged2e}&#10;\pagestyle{empty}&#10;\begin{document}&#10;&#10;\definecolor{Monred}{RGB}{172,0,0}&#10;&#10;\textbf{Flocculator Channels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35.9205"/>
  <p:tag name="LATEXADDIN" val="\documentclass{article}&#10;\usepackage{amsmath}&#10;\usepackage{xcolor}&#10;\usepackage{ragged2e}&#10;\pagestyle{empty}&#10;\begin{document}&#10;&#10;\definecolor{Monred}{RGB}{172,0,0}&#10;&#10;\noindent Dead space, \\&#10;lowers $\bar G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2.4822"/>
  <p:tag name="LATEXADDIN" val="\documentclass{article}&#10;\usepackage{amsmath}&#10;\usepackage{xcolor}&#10;\pagestyle{empty}&#10;\begin{document}&#10;&#10;\definecolor{Monred}{RGB}{172,0,0}&#10;&#10;$$H_e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702.6621"/>
  <p:tag name="LATEXADDIN" val="\documentclass{article}&#10;\usepackage{amsmath}&#10;\usepackage{xcolor}&#10;\pagestyle{empty}&#10;\begin{document}&#10;&#10;\definecolor{Monred}{RGB}{172,0,0}&#10;&#10;$$\varepsilon, \,{\rm units \, of} \, \frac{W}{kg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6.7004"/>
  <p:tag name="LATEXADDIN" val="\documentclass{article}&#10;\usepackage{amsmath}&#10;\usepackage{xcolor}&#10;\pagestyle{empty}&#10;\begin{document}&#10;&#10;\definecolor{Monred}{RGB}{172,0,0}&#10;&#10;&#10;$$\frac{H_e}{S} = 4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27.334"/>
  <p:tag name="LATEXADDIN" val="\documentclass{article}&#10;\usepackage{amsmath}&#10;\usepackage{xcolor}&#10;\pagestyle{empty}&#10;\begin{document}&#10;&#10;\definecolor{Monred}{RGB}{172,0,0}&#10;&#10;1 meter of pressure head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8.1927"/>
  <p:tag name="LATEXADDIN" val="\documentclass{article}&#10;\usepackage{amsmath}&#10;\usepackage{xcolor}&#10;\pagestyle{empty}&#10;\begin{document}&#10;&#10;\definecolor{Monred}{RGB}{172,0,0}&#10;&#10;&#10;$$\frac{H_e}{S} = 10$$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.715"/>
  <p:tag name="ORIGINALWIDTH" val="592.4259"/>
  <p:tag name="LATEXADDIN" val="\documentclass{article}&#10;\usepackage{amsmath}&#10;\usepackage{xcolor}&#10;\pagestyle{empty}&#10;\begin{document}&#10;&#10;\definecolor{Monred}{RGB}{172,0,0}&#10;&#10;$${\rm Units \, of} \, \frac{W}{kg}$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3.06"/>
  <p:tag name="LATEXADDIN" val="\documentclass{article}&#10;\usepackage{amsmath}&#10;\usepackage{xcolor}&#10;\pagestyle{empty}&#10;\begin{document}&#10;&#10;\definecolor{Monred}{RGB}{172,0,0}&#10;&#10;&#10;Jet expansion rule of thumb&#10;&#10;\end{document}"/>
  <p:tag name="IGUANATEXSIZE" val="25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8.6577"/>
  <p:tag name="LATEXADDIN" val="\documentclass{article}&#10;\usepackage{amsmath}&#10;\usepackage{xcolor}&#10;\pagestyle{empty}&#10;\begin{document}&#10;&#10;\definecolor{Monred}{RGB}{172,0,0}&#10;&#10;&#10;\noindent Jet expansion\\&#10;after a baffle&#10;&#10;\end{document}"/>
  <p:tag name="IGUANATEXSIZE" val="25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347.2066"/>
  <p:tag name="LATEXADDIN" val="\documentclass{article}&#10;\usepackage{amsmath}&#10;\usepackage{xcolor}&#10;\pagestyle{empty}&#10;\begin{document}&#10;&#10;\definecolor{Monred}{RGB}{172,0,0}&#10;&#10;&#10;$$x_0 = 0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06.1867"/>
  <p:tag name="LATEXADDIN" val="\documentclass{article}&#10;\usepackage{amsmath}&#10;\usepackage{xcolor}&#10;\pagestyle{empty}&#10;\begin{document}&#10;&#10;\definecolor{Monred}{RGB}{172,0,0}&#10;&#10;&#10;$$x = 10D_0$$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82.2272"/>
  <p:tag name="LATEXADDIN" val="\documentclass{article}&#10;\usepackage{amsmath}&#10;\usepackage{xcolor}&#10;\usepackage{ragged2e}&#10;\pagestyle{empty}&#10;\begin{document}&#10;&#10;\definecolor{Monred}{RGB}{172,0,0}&#10;&#10;$$A_{in}$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6 S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34.7206"/>
  <p:tag name="LATEXADDIN" val="\documentclass{article}&#10;\usepackage{amsmath}&#10;\usepackage{xcolor}&#10;\pagestyle{empty}&#10;\begin{document}&#10;&#10;\definecolor{Monred}{RGB}{172,0,0}&#10;&#10;$$0.4 S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$$S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2"/>
  <p:tag name="LAYER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77.6903"/>
  <p:tag name="LATEXADDIN" val="\documentclass{article}&#10;\usepackage{amsmath}&#10;\usepackage{xcolor}&#10;\pagestyle{empty}&#10;\begin{document}&#10;&#10;\definecolor{Monred}{RGB}{172,0,0}&#10;&#10;&#10;$$D = 2D_0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3.2321"/>
  <p:tag name="LATEXADDIN" val="\documentclass{article}&#10;\usepackage{amsmath}&#10;\usepackage{xcolor}&#10;\pagestyle{empty}&#10;\begin{document}&#10;&#10;\definecolor{Monred}{RGB}{172,0,0}&#10;&#10;&#10;$$D_0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85.6768"/>
  <p:tag name="LATEXADDIN" val="\documentclass{article}&#10;\usepackage{amsmath}&#10;\usepackage{xcolor}&#10;\usepackage{ragged2e}&#10;\pagestyle{empty}&#10;\begin{document}&#10;&#10;\definecolor{Monred}{RGB}{172,0,0}&#10;&#10;\textbf{Side-view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11.1736"/>
  <p:tag name="LATEXADDIN" val="\documentclass{article}&#10;\usepackage{amsmath}&#10;\usepackage{xcolor}&#10;\usepackage{ragged2e}&#10;\pagestyle{empty}&#10;\begin{document}&#10;&#10;\definecolor{Monred}{RGB}{172,0,0}&#10;&#10;\textbf{Plan-view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30.9711"/>
  <p:tag name="LATEXADDIN" val="\documentclass{article}&#10;\usepackage{amsmath}&#10;\usepackage{xcolor}&#10;\usepackage{ragged2e}&#10;\pagestyle{empty}&#10;\begin{document}&#10;&#10;\definecolor{Monred}{RGB}{172,0,0}&#10;&#10;$$A_{out}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407.949"/>
  <p:tag name="LATEXADDIN" val="\documentclass{article}&#10;\usepackage{amsmath}&#10;\usepackage{xcolor}&#10;\pagestyle{empty}&#10;\begin{document}&#10;&#10;\definecolor{Monred}{RGB}{172,0,0}&#10;&#10;\begin{center}&#10;Bottom&#10;\\&#10;baffles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&#10;$$ H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xcolor}&#10;\pagestyle{empty}&#10;\begin{document}&#10;&#10;\definecolor{Monred}{RGB}{172,0,0}&#10;&#10;&#10;$$ T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 S 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usepackage{xcolor}&#10;\pagestyle{empty}&#10;\begin{document}&#10;&#10;\definecolor{Monred}{RGB}{172,0,0}&#10;&#10;&#10;$$ B 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63.442"/>
  <p:tag name="LATEXADDIN" val="\documentclass{article}&#10;\usepackage{amsmath}&#10;\usepackage{xcolor}&#10;\pagestyle{empty}&#10;\begin{document}&#10;&#10;\definecolor{Monred}{RGB}{172,0,0}&#10;&#10;&#10;$$ W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627"/>
  <p:tag name="ORIGINALWIDTH" val="4269.966"/>
  <p:tag name="LATEXADDIN" val="\documentclass{article}&#10;\usepackage{amsmath}&#10;\usepackage{xcolor}&#10;\pagestyle{empty}&#10;\begin{document}&#10;&#10;\definecolor{Monred}{RGB}{172,0,0}&#10;&#10;{\bf Variable Explanation:}&#10;\\&#10;$W_{channel} =$ width of flocculator channels&#10;\\&#10;$L_{channel} =$ length of flocculator channels&#10;\\&#10;$S =$ distance between baffles. This is the dimension that water flows through&#10;\\&#10;$T =$ thickness of a baffle&#10;\\&#10;$B = S + T =$ center-to-center distance between baffles. Accounts for thickness \\ &#10;  \indent\indent\indent\indent &#10;  of each baffle&#10;\end{document}"/>
  <p:tag name="IGUANATEXSIZE" val="20"/>
  <p:tag name="IGUANATEXCURSOR" val="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98.7251"/>
  <p:tag name="LATEXADDIN" val="\documentclass{article}&#10;\usepackage{amsmath}&#10;\usepackage{xcolor}&#10;\usepackage{ragged2e}&#10;\pagestyle{empty}&#10;\begin{document}&#10;&#10;\definecolor{Monred}{RGB}{172,0,0}&#10;&#10;&#10;$$v_{out}$$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32.6959"/>
  <p:tag name="LATEXADDIN" val="\documentclass{article}&#10;\usepackage{amsmath}&#10;\usepackage{xcolor}&#10;\pagestyle{empty}&#10;\begin{document}&#10;&#10;\definecolor{Monred}{RGB}{172,0,0}&#10;&#10;&#10;$$ L_{channel} $$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usepackage{ragged2e}&#10;\pagestyle{empty}&#10;\begin{document}&#10;&#10;\definecolor{Monred}{RGB}{172,0,0}&#10;&#10;Top baffles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415.073"/>
  <p:tag name="LATEXADDIN" val="\documentclass{article}&#10;\usepackage{amsmath}&#10;\usepackage{xcolor}&#10;\usepackage{ragged2e}&#10;\pagestyle{empty}&#10;\begin{document}&#10;&#10;\definecolor{Monred}{RGB}{172,0,0}&#10;&#10;\noindent The purple lines represent \\&#10;the most extreme \\&#10;streamline for water \\ &#10;flowing around a baffle&#10;&#10;&#10;&#10;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733.4083"/>
  <p:tag name="LATEXADDIN" val="\documentclass{article}&#10;\usepackage{amsmath}&#10;\usepackage{xcolor}&#10;\usepackage{ragged2e}&#10;\pagestyle{empty}&#10;\begin{document}&#10;&#10;\definecolor{Monred}{RGB}{172,0,0}&#10;&#10;\begin{center}&#10;\textbf{Vertical \\&#10;Flocculator:}&#10;\end{center}&#10;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06.1867"/>
  <p:tag name="LATEXADDIN" val="\documentclass{article}&#10;\usepackage{amsmath}&#10;\usepackage{xcolor}&#10;\usepackage{ragged2e}&#10;\pagestyle{empty}&#10;\begin{document}&#10;&#10;\definecolor{Monred}{RGB}{172,0,0}&#10;&#10;Side-view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usepackage{xcolor}&#10;\usepackage{ragged2e}&#10;\pagestyle{empty}&#10;\begin{document}&#10;&#10;\definecolor{Monred}{RGB}{172,0,0}&#10;&#10;Plan-view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5.9017"/>
  <p:tag name="LATEXADDIN" val="\documentclass{article}&#10;\usepackage{amsmath}&#10;\usepackage{xcolor}&#10;\pagestyle{empty}&#10;\begin{document}&#10;&#10;\definecolor{Monred}{RGB}{172,0,0}&#10;&#10;\begin{center}&#10;Bottom baffles&#10;\end{center}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84.177"/>
  <p:tag name="LATEXADDIN" val="\documentclass{article}&#10;\usepackage{amsmath}&#10;\usepackage{xcolor}&#10;\pagestyle{empty}&#10;\begin{document}&#10;&#10;\definecolor{Monred}{RGB}{172,0,0}&#10;&#10;Top baffles&#10;&#10;&#10;&#10;\end{document}"/>
  <p:tag name="IGUANATEXSIZE" val="2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864.6419"/>
  <p:tag name="LATEXADDIN" val="\documentclass{article}&#10;\usepackage{amsmath}&#10;\usepackage{xcolor}&#10;\pagestyle{empty}&#10;\begin{document}&#10;&#10;\definecolor{Monred}{RGB}{172,0,0}&#10;&#10;\noindent Set of obstacles,\\&#10;3 per baffle in \\&#10;this design&#10;&#10;&#10;\end{document}"/>
  <p:tag name="IGUANATEXSIZE" val="25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9.9813"/>
  <p:tag name="LATEXADDIN" val="\documentclass{article}&#10;\usepackage{amsmath}&#10;\usepackage{xcolor}&#10;\usepackage{ragged2e}&#10;\pagestyle{empty}&#10;\begin{document}&#10;&#10;\definecolor{Monred}{RGB}{172,0,0}&#10;&#10;&#10;$$v_{in}$$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92.6509"/>
  <p:tag name="LATEXADDIN" val="\documentclass{article}&#10;\usepackage{amsmath}&#10;\usepackage{xcolor}&#10;\pagestyle{empty}&#10;\begin{document}&#10;&#10;\definecolor{Monred}{RGB}{172,0,0}&#10;&#10;\noindent Single obstacle&#10;&#10;&#10;\end{document}"/>
  <p:tag name="IGUANATEXSIZE" val="25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786.6517"/>
  <p:tag name="LATEXADDIN" val="\documentclass{article}&#10;\usepackage{amsmath}&#10;\usepackage{xcolor}&#10;\pagestyle{empty}&#10;\begin{document}&#10;&#10;\definecolor{Monred}{RGB}{172,0,0}&#10;&#10;\noindent Bottom baffles&#10;&#10;&#10;\end{document}"/>
  <p:tag name="IGUANATEXSIZE" val="25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3612.299"/>
  <p:tag name="LATEXADDIN" val="\documentclass{article}&#10;\usepackage{amsmath}&#10;\usepackage{xcolor}&#10;\usepackage{ragged2e}&#10;\pagestyle{empty}&#10;\begin{document}&#10;&#10;\definecolor{Monred}{RGB}{172,0,0}&#10;&#10;\noindent &#10;There are an even amount of flocculator channels to keep the \\ &#10;AguaClara plant layout consistent. This ensures that the entrance \\ &#10;tank, filter box, and filters can be kept in the same places \\ &#10;across plants. Only for exceptionally low flow plants (\textless 5 LPS) \\&#10;is there one channel.&#10;&#10;&#10;&#10;\end{document}"/>
  <p:tag name="IGUANATEXSIZE" val="24"/>
  <p:tag name="IGUANATEXCURSOR" val="454"/>
  <p:tag name="TRANSPARENCY" val="True"/>
  <p:tag name="FILENAME" val=""/>
  <p:tag name="LATEXENGINEID" val="0"/>
  <p:tag name="TEMPFOLDER" val="c:\temp\"/>
  <p:tag name="LATEXFORMHEIGHT" val="334.2"/>
  <p:tag name="LATEXFORMWIDTH" val="498.6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99.6625"/>
  <p:tag name="LATEXADDIN" val="\documentclass{article}&#10;\usepackage{amsmath}&#10;\usepackage{xcolor}&#10;\usepackage{ragged2e}&#10;\pagestyle{empty}&#10;\begin{document}&#10;&#10;\definecolor{Monred}{RGB}{172,0,0}&#10;&#10;\noindent &#10;\textbf{Flocculator \\&#10;Channels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706.4117"/>
  <p:tag name="LATEXADDIN" val="\documentclass{article}&#10;\usepackage{amsmath}&#10;\usepackage{xcolor}&#10;\pagestyle{empty}&#10;\begin{document}&#10;&#10;\definecolor{Monred}{RGB}{172,0,0}&#10;&#10;$$n_{channels} = 2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889.3888"/>
  <p:tag name="LATEXADDIN" val="\documentclass{article}&#10;\usepackage{amsmath}&#10;\usepackage{xcolor}&#10;\usepackage{ragged2e}&#10;\pagestyle{empty}&#10;\begin{document}&#10;&#10;\definecolor{Monred}{RGB}{172,0,0}&#10;&#10;\noindent&#10;\textbf{Sedimentation \\&#10;Tank (3)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329.584"/>
  <p:tag name="LATEXADDIN" val="\documentclass{article}&#10;\usepackage{amsmath}&#10;\usepackage{xcolor}&#10;\pagestyle{empty}&#10;\begin{document}&#10;&#10;\definecolor{Monred}{RGB}{172,0,0}&#10;&#10;$$\bf{H = {\rm \,  height \, of \, water \, at \, the \, end \, of \, the \, flocculator}}$$  &#10;$$\bf{H + h_{L_{floc}} = {\rm \,  height\, of \, water  \, at \, the \, beginning \, of \, the \, flocculator}}$$ &#10;&#10;&#10;&#10;\end{document}"/>
  <p:tag name="IGUANATEXSIZE" val="20"/>
  <p:tag name="IGUANATEXCURSOR" val="3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503.1871"/>
  <p:tag name="LATEXADDIN" val="\documentclass{article}&#10;\usepackage{amsmath}&#10;\usepackage{xcolor}&#10;\pagestyle{empty}&#10;\begin{document}&#10;&#10;\definecolor{Monred}{RGB}{172,0,0}&#10;&#10;$$\bf{&#10;L_{Max, \, sed}&#10;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74.9156"/>
  <p:tag name="LATEXADDIN" val="\documentclass{article}&#10;\usepackage{amsmath}&#10;\usepackage{xcolor}&#10;\pagestyle{empty}&#10;\begin{document}&#10;&#10;\definecolor{Monred}{RGB}{172,0,0}&#10;&#10;&#10;No obstacles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97.48779"/>
  <p:tag name="LATEXADDIN" val="\documentclass{article}&#10;\usepackage{amsmath}&#10;\usepackage{xcolor}&#10;\usepackage{ragged2e}&#10;\pagestyle{empty}&#10;\begin{document}&#10;&#10;\definecolor{Monred}{RGB}{172,0,0}&#10;&#10;in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834.6457"/>
  <p:tag name="LATEXADDIN" val="\documentclass{article}&#10;\usepackage{amsmath}&#10;\usepackage{xcolor}&#10;\pagestyle{empty}&#10;\begin{document}&#10;&#10;\definecolor{Monred}{RGB}{172,0,0}&#10;&#10;&#10;1 obstacle \\ per baffle space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290.964"/>
  <p:tag name="LATEXADDIN" val="\documentclass{article}&#10;\usepackage{amsmath}&#10;\usepackage{xcolor}&#10;\pagestyle{empty}&#10;\begin{document}&#10;&#10;&#10;\definecolor{Monred}{RGB}{172,0,0}&#10;&#10;&#10;\noindent The volume between two baffles is called a baffle space. Mathematically, one baffle space is the volume occupied by the height of water times the width of a channel times the spacing between two baffles, $H \cdot W \cdot S$. 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09.1864"/>
  <p:tag name="LATEXADDIN" val="\documentclass{article}&#10;\usepackage{amsmath}&#10;\usepackage{xcolor}&#10;\pagestyle{empty}&#10;\begin{document}&#10;&#10;\definecolor{Monred}{RGB}{172,0,0}&#10;&#10;\color{Monred}{Obstacles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8.1964"/>
  <p:tag name="LATEXADDIN" val="\documentclass{article}&#10;\usepackage{amsmath}&#10;\usepackage{xcolor}&#10;\pagestyle{empty}&#10;\begin{document}&#10;&#10;\definecolor{Monred}{RGB}{172,0,0}&#10;&#10;$$H_e = H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446.9441"/>
  <p:tag name="LATEXADDIN" val="\documentclass{article}&#10;\usepackage{amsmath}&#10;\usepackage{xcolor}&#10;\pagestyle{empty}&#10;\begin{document}&#10;&#10;\definecolor{Monred}{RGB}{172,0,0}&#10;&#10;$$H_e = \frac{H}{2}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.24071"/>
  <p:tag name="LATEXADDIN" val="\documentclass{article}&#10;\usepackage{amsmath}&#10;\usepackage{xcolor}&#10;\pagestyle{empty}&#10;\begin{document}&#10;&#10;\definecolor{Monred}{RGB}{172,0,0}&#10;&#10;&#10;$$S$$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}&#10;\usepackage{xcolor}&#10;\pagestyle{empty}&#10;\begin{document}&#10;&#10;\definecolor{Monred}{RGB}{172,0,0}&#10;&#10;&#10;$$A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170.2287"/>
  <p:tag name="LATEXADDIN" val="\documentclass{article}&#10;\usepackage{amsmath}&#10;\usepackage{xcolor}&#10;\usepackage{ragged2e}&#10;\pagestyle{empty}&#10;\begin{document}&#10;&#10;\definecolor{Monred}{RGB}{172,0,0}&#10;&#10;out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06.6742"/>
  <p:tag name="LATEXADDIN" val="\documentclass{article}&#10;\usepackage{amsmath}&#10;\usepackage{xcolor}&#10;\pagestyle{empty}&#10;\begin{document}&#10;&#10;\definecolor{Monred}{RGB}{172,0,0}&#10;&#10;&#10;Dead space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547.057"/>
  <p:tag name="LATEXADDIN" val="\documentclass{article}&#10;\usepackage{amsmath}&#10;\usepackage{xcolor}&#10;\pagestyle{empty}&#10;\begin{document}&#10;&#10;\definecolor{Monred}{RGB}{172,0,0}&#10;&#10;&#10;Both images maintain AguaClara's standard slot width ratio of $1$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= 2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.7203"/>
  <p:tag name="ORIGINALWIDTH" val="1071.616"/>
  <p:tag name="LATEXADDIN" val="\documentclass{article}&#10;\usepackage{amsmath}&#10;\usepackage{xcolor}&#10;\pagestyle{empty}&#10;\begin{document}&#10;&#10;\definecolor{Monred}{RGB}{172,0,0}&#10;&#10;&#10;$S =$ slot width  &#10;&#10;$1 =$ slot width ratio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93.7008"/>
  <p:tag name="LATEXADDIN" val="\documentclass{article}&#10;\usepackage{amsmath}&#10;\usepackage{xcolor}&#10;\pagestyle{empty}&#10;\begin{document}&#10;&#10;\definecolor{Monred}{RGB}{172,0,0}&#10;&#10;$$\frac{H_e}{S} &lt; 2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513.6857"/>
  <p:tag name="LATEXADDIN" val="\documentclass{article}&#10;\usepackage{amsmath}&#10;\usepackage{xcolor}&#10;\pagestyle{empty}&#10;\begin{document}&#10;&#10;\definecolor{Monred}{RGB}{172,0,0}&#10;&#10;&#10;Water&#10;\\&#10;flow path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4289.464"/>
  <p:tag name="LATEXADDIN" val="\documentclass{article}&#10;\usepackage{amsmath}&#10;\usepackage{xcolor}&#10;\usepackage{ragged2e}&#10;\pagestyle{empty}&#10;\begin{document}&#10;&#10;\definecolor{Monred}{RGB}{172,0,0}&#10;&#10;\noindent The red triangle signifies the area unaccounted for in the initial volume calculation. This makes $\theta_{actual}$ greater than&#10;the design $\theta$. However, we do not believe that this extra ‘triangle’ of space has significant $G$&#10; values, and therefore we do not believe that it adds any collision potential to the design.&#10;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4281.215"/>
  <p:tag name="LATEXADDIN" val="\documentclass{article}&#10;\usepackage{amsmath}&#10;\usepackage{xcolor}&#10;\usepackage{ragged2e}&#10;\pagestyle{empty}&#10;\begin{document}&#10;&#10;\definecolor{Monred}{RGB}{172,0,0}&#10;&#10;\noindent This image is just to show how water level decreases throughout a flocculator. &#10;Standard AguaClara flocculators have at least two channels. &#10;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62.4297"/>
  <p:tag name="LATEXADDIN" val="\documentclass{article}&#10;\usepackage{amsmath}&#10;\usepackage{xcolor}&#10;\pagestyle{empty}&#10;\begin{document}&#10;&#10;\definecolor{Monred}{RGB}{172,0,0}&#10;&#10;$$H + h_{L_{floc}}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05.736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3.74205"/>
  <p:tag name="LATEXADDIN" val="\documentclass{article}&#10;\usepackage{amsmath}&#10;\usepackage{xcolor}&#10;\usepackage{ragged2e}&#10;\pagestyle{empty}&#10;\begin{document}&#10;&#10;\definecolor{Monred}{RGB}{172,0,0}&#10;&#10;&#10;x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85.48929"/>
  <p:tag name="LATEXADDIN" val="\documentclass{article}&#10;\usepackage{amsmath}&#10;\usepackage{xcolor}&#10;\pagestyle{empty}&#10;\begin{document}&#10;&#10;\definecolor{Monred}{RGB}{172,0,0}&#10;&#10;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77.24032"/>
  <p:tag name="LATEXADDIN" val="\documentclass{article}&#10;\usepackage{amsmath}&#10;\usepackage{xcolor}&#10;\pagestyle{empty}&#10;\begin{document}&#10;&#10;\definecolor{Monred}{RGB}{172,0,0}&#10;&#10;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6.49047"/>
  <p:tag name="LATEXADDIN" val="\documentclass{article}&#10;\usepackage{amsmath}&#10;\usepackage{xcolor}&#10;\pagestyle{empty}&#10;\begin{document}&#10;&#10;\definecolor{Monred}{RGB}{172,0,0}&#10;&#10;C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65.3918"/>
  <p:tag name="LATEXADDIN" val="\documentclass{article}&#10;\usepackage{amsmath}&#10;\usepackage{xcolor}&#10;\pagestyle{empty}&#10;\begin{document}&#10;&#10;\definecolor{Monred}{RGB}{172,0,0}&#10;&#10;&#10;$$\Delta h = \frac{\bar v_{out}^2}{2g} + h_L$$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3.108"/>
  <p:tag name="LATEXADDIN" val="\documentclass{article}&#10;\usepackage{amsmath}&#10;\usepackage{xcolor}&#10;\pagestyle{empty}&#10;\begin{document}&#10;&#10;\definecolor{Monred}{RGB}{172,0,0}&#10;&#10;&#10;$$\Delta h = \frac{\bar v_{out}^2}{2g} + h_e + h_f$$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34.533"/>
  <p:tag name="LATEXADDIN" val="\documentclass{article}&#10;\usepackage{amsmath}&#10;\usepackage{xcolor}&#10;\pagestyle{empty}&#10;\begin{document}&#10;&#10;\definecolor{Monred}{RGB}{172,0,0}&#10;&#10;&#10;$$\Delta h = \frac{\bar v_{out}^2}{2g} + \left( \sum K \right) \frac{\bar v_{out}^2}{2g} + h_f$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54.556"/>
  <p:tag name="LATEXADDIN" val="\documentclass{article}&#10;\usepackage{amsmath}&#10;\usepackage{xcolor}&#10;\pagestyle{empty}&#10;\begin{document}&#10;&#10;\definecolor{Monred}{RGB}{172,0,0}&#10;&#10;&#10;$$\Delta h = \left( \sum K + 1 \right) \frac{\bar v_{out}^2}{2g} + h_f$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40.083"/>
  <p:tag name="LATEXADDIN" val="\documentclass{article}&#10;\usepackage{amsmath}&#10;\usepackage{xcolor}&#10;\pagestyle{empty}&#10;\begin{document}&#10;&#10;\definecolor{Monred}{RGB}{172,0,0}&#10;&#10;&#10;$$\Delta h = \left( \sum K \right) \frac{\bar v_{out}^2}{2g} + h_f$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2373"/>
  <p:tag name="LATEXADDIN" val="\documentclass{article}&#10;\usepackage{amsmath}&#10;\usepackage{xcolor}&#10;\pagestyle{empty}&#10;\begin{document}&#10;&#10;\definecolor{Monred}{RGB}{172,0,0}&#10;&#10;&#10;$$v_{2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38.6577"/>
  <p:tag name="LATEXADDIN" val="\documentclass{article}&#10;\usepackage{amsmath}&#10;\usepackage{xcolor}&#10;\pagestyle{empty}&#10;\begin{document}&#10;&#10;\definecolor{Monred}{RGB}{172,0,0}&#10;&#10;&#10;$$\Delta h = h_e + h_f$$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72.4034"/>
  <p:tag name="LATEXADDIN" val="\documentclass{article}&#10;\usepackage{amsmath}&#10;\usepackage{xcolor}&#10;\pagestyle{empty}&#10;\begin{document}&#10;&#10;\definecolor{Monred}{RGB}{172,0,0}&#10;&#10;&#10;$$\Delta h = h_L \,\,\, ????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472.4409"/>
  <p:tag name="LATEXADDIN" val="\documentclass{article}&#10;\usepackage{amsmath}&#10;\usepackage{xcolor}&#10;\pagestyle{empty}&#10;\begin{document}&#10;&#10;\definecolor{Monred}{RGB}{172,0,0}&#10;&#10;\noindent Small \\&#10;diameter \\&#10;tubing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h_L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442.4447"/>
  <p:tag name="LATEXADDIN" val="\documentclass{article}&#10;\usepackage{amsmath}&#10;\usepackage{xcolor}&#10;\pagestyle{empty}&#10;\begin{document}&#10;&#10;\definecolor{Monred}{RGB}{172,0,0}&#10;&#10;$$A_{openin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43.7195"/>
  <p:tag name="LATEXADDIN" val="\documentclass{article}&#10;\usepackage{amsmath}&#10;\usepackage{xcolor}&#10;\pagestyle{empty}&#10;\begin{document}&#10;&#10;\definecolor{Monred}{RGB}{172,0,0}&#10;&#10;$$A_{VC}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26.8841"/>
  <p:tag name="LATEXADDIN" val="\documentclass{article}&#10;\usepackage{amsmath}&#10;\usepackage{xcolor}&#10;\pagestyle{empty}&#10;\begin{document}&#10;&#10;\definecolor{Monred}{RGB}{172,0,0}&#10;&#10;Horizontal orifice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3.652"/>
  <p:tag name="LATEXADDIN" val="\documentclass{article}&#10;\usepackage{amsmath}&#10;\usepackage{xcolor}&#10;\pagestyle{empty}&#10;\begin{document}&#10;&#10;\definecolor{Monred}{RGB}{172,0,0}&#10;&#10;Vertical orifice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D_{vc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usepackage{xcolor}&#10;\pagestyle{empty}&#10;\begin{document}&#10;&#10;\definecolor{Monred}{RGB}{172,0,0}&#10;&#10;&#10;$$v_{1}$$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13.1983"/>
  <p:tag name="LATEXADDIN" val="\documentclass{article}&#10;\usepackage{amsmath}&#10;\usepackage{xcolor}&#10;\pagestyle{empty}&#10;\begin{document}&#10;&#10;\definecolor{Monred}{RGB}{172,0,0}&#10;&#10;&#10;$$D_{orifice}$$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usepackage{amsmath}&#10;\usepackage{xcolor}&#10;\pagestyle{empty}&#10;\begin{document}&#10;&#10;\definecolor{Monred}{RGB}{172,0,0}&#10;&#10;$$\color{white}{v_A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&#10;\Delta h&#10;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2174.728"/>
  <p:tag name="LATEXADDIN" val="\documentclass{article}&#10;\usepackage{amsmath}&#10;\usepackage{xcolor}&#10;\pagestyle{empty}&#10;\begin{document}&#10;&#10;\definecolor{Monred}{RGB}{172,0,0}&#10;&#10;$$&#10;G = \frac{v_B - v_A}{\Delta h} = \frac{\Delta v}{\Delta h}, \,\,\,\,\, G \, {\rm has \, units \, of \,} \frac{1}{[T]}&#10;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xcolor}&#10;\pagestyle{empty}&#10;\begin{document}&#10;&#10;\definecolor{Monred}{RGB}{172,0,0}&#10;&#10;$$\color{white}{v_B}$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10.9487"/>
  <p:tag name="LATEXADDIN" val="\documentclass{article}&#10;\usepackage{amsmath}&#10;\usepackage{xcolor}&#10;\pagestyle{empty}&#10;\begin{document}&#10;&#10;\definecolor{Monred}{RGB}{172,0,0}&#10;&#10;Point B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37.4578"/>
  <p:tag name="LATEXADDIN" val="\documentclass{article}&#10;\usepackage{amsmath}&#10;\usepackage{xcolor}&#10;\pagestyle{empty}&#10;\begin{document}&#10;&#10;\definecolor{Monred}{RGB}{172,0,0}&#10;&#10;Pipe 1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419.1976"/>
  <p:tag name="LATEXADDIN" val="\documentclass{article}&#10;\usepackage{amsmath}&#10;\usepackage{xcolor}&#10;\pagestyle{empty}&#10;\begin{document}&#10;&#10;\definecolor{Monred}{RGB}{172,0,0}&#10;&#10;Point A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19.385"/>
  <p:tag name="LATEXADDIN" val="\documentclass{article}&#10;\usepackage{amsmath}&#10;\usepackage{xcolor}&#10;\pagestyle{empty}&#10;\begin{document}&#10;&#10;\definecolor{Monred}{RGB}{172,0,0}&#10;&#10;System at time $0$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02.8871"/>
  <p:tag name="LATEXADDIN" val="\documentclass{article}&#10;\usepackage{amsmath}&#10;\usepackage{xcolor}&#10;\pagestyle{empty}&#10;\begin{document}&#10;&#10;\definecolor{Monred}{RGB}{172,0,0}&#10;&#10;System at time $t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4287.214"/>
  <p:tag name="LATEXADDIN" val="\documentclass{article}&#10;\usepackage{amsmath}&#10;\usepackage{xcolor}&#10;\pagestyle{empty}&#10;\begin{document}&#10;&#10;\definecolor{Monred}{RGB}{172,0,0}&#10;&#10;\noindent Over time, viscosity causes internal friction in the fluid, causing $G \rightarrow 0$. This rate of dissipation of the kinetic energy by viscosity is called the energy dissipation rate, $\varepsilon$.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6.2205"/>
  <p:tag name="LATEXADDIN" val="\documentclass{article}&#10;\usepackage{amsmath}&#10;\usepackage{xcolor}&#10;\pagestyle{empty}&#10;\begin{document}&#10;&#10;\definecolor{Monred}{RGB}{172,0,0}&#10;&#10;time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74.503"/>
  <p:tag name="LATEXADDIN" val="\documentclass{article}&#10;\usepackage{amsmath}&#10;\usepackage{xcolor}&#10;\pagestyle{empty}&#10;\begin{document}&#10;&#10;\definecolor{Monred}{RGB}{172,0,0}&#10;&#10;Velocity gradient $G$ decreases as viscosity converts kinetic energy to heat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511.811"/>
  <p:tag name="LATEXADDIN" val="\documentclass{article}&#10;\usepackage{amsmath}&#10;\usepackage{xcolor}&#10;\usepackage{ragged2e}&#10;\pagestyle{empty}&#10;\begin{document}&#10;&#10;\definecolor{Monred}{RGB}{172,0,0}&#10;&#10;\begin{flushright}&#10;Everyone walks at the \\  &#10;same pace. This models \\   &#10;a velocity gradient of $G = 0$&#10;\end{flushright}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N'T} \\ &#10;a big difference in speed \\ &#10;between people on opposite \\ &#10;ends of the sidewalk. \\ &#10;This models a \textbf{LOW} $G$.&#10;\end{flushright}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919.385"/>
  <p:tag name="LATEXADDIN" val="\documentclass{article}&#10;\usepackage{amsmath}&#10;\usepackage{xcolor}&#10;\pagestyle{empty}&#10;\begin{document}&#10;&#10;\definecolor{Monred}{RGB}{172,0,0}&#10;&#10;&#10;\begin{center} &#10;Hey watch it! \\&#10;You just \\&#10;collided with me!&#10;\end{center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532.059"/>
  <p:tag name="LATEXADDIN" val="\documentclass{article}&#10;\usepackage{amsmath}&#10;\usepackage{xcolor}&#10;\usepackage{ragged2e}&#10;\pagestyle{empty}&#10;\begin{document}&#10;&#10;\definecolor{Monred}{RGB}{172,0,0}&#10;&#10;&#10;\begin{flushright}&#10;Everyone walks at \\ &#10;different rates depending \\ &#10;on where along the sidewalk \\ &#10;they are. There \textbf{IS} \\ &#10;a big difference in speed \\ &#10;between people on opposite \\ &#10;ends of the sidewalk. \\ &#10;This models a \textbf{HIGH} $G$.&#10;\end{flushright}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41.2073"/>
  <p:tag name="LATEXADDIN" val="\documentclass{article}&#10;\usepackage{amsmath}&#10;\usepackage{xcolor}&#10;\pagestyle{empty}&#10;\begin{document}&#10;&#10;\definecolor{Monred}{RGB}{172,0,0}&#10;&#10;Pipe 2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973.003"/>
  <p:tag name="LATEXADDIN" val="\documentclass{article}&#10;\usepackage{amsmath}&#10;\usepackage{xcolor}&#10;\usepackage{ragged2e}&#10;\pagestyle{empty}&#10;\begin{document}&#10;&#10;\definecolor{Monred}{RGB}{172,0,0}&#10;&#10;Pedestrians walking on a sidewalk serve as a model for velocity gradients&#10;&#10;&#10;\end{document}"/>
  <p:tag name="IGUANATEXSIZE" val="20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247.094"/>
  <p:tag name="LATEXADDIN" val="\documentclass{article}&#10;\usepackage{amsmath}&#10;\usepackage{xcolor}&#10;\pagestyle{empty}&#10;\begin{document}&#10;&#10;\definecolor{Monred}{RGB}{172,0,0}&#10;&#10;$Q_0$ = Initial flow rate of hypochlorite solution at time $t = 0$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640.045"/>
  <p:tag name="LATEXADDIN" val="\documentclass{article}&#10;\usepackage{amsmath}&#10;\usepackage{xcolor}&#10;\pagestyle{empty}&#10;\begin{document}&#10;&#10;\definecolor{Monred}{RGB}{172,0,0}&#10;&#10;$t_{Design}$ = Time it would take to drain the tank if flow was held \\ constant at $Q_0$&#10;&#10;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usepackage{xcolor}&#10;\pagestyle{empty}&#10;\begin{document}&#10;&#10;\definecolor{Monred}{RGB}{172,0,0}&#10;&#10;$$h$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0.7162"/>
  <p:tag name="LATEXADDIN" val="\documentclass{article}&#10;\usepackage{amsmath}&#10;\usepackage{xcolor}&#10;\usepackage{ragged2e}&#10;\pagestyle{empty}&#10;\begin{document}&#10;&#10;\definecolor{Monred}{RGB}{172,0,0}&#10;&#10;Tank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91.7135"/>
  <p:tag name="LATEXADDIN" val="\documentclass{article}&#10;\usepackage{amsmath}&#10;\usepackage{xcolor}&#10;\usepackage{ragged2e}&#10;\pagestyle{empty}&#10;\begin{document}&#10;&#10;\definecolor{Monred}{RGB}{172,0,0}&#10;&#10;Valve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81.6273"/>
  <p:tag name="LATEXADDIN" val="\documentclass{article}&#10;\usepackage{amsmath}&#10;\usepackage{xcolor}&#10;\usepackage{ragged2e}&#10;\pagestyle{empty}&#10;\begin{document}&#10;&#10;\definecolor{Monred}{RGB}{172,0,0}&#10;&#10;Water source pipe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451.4435"/>
  <p:tag name="LATEXADDIN" val="\documentclass{article}&#10;\usepackage{amsmath}&#10;\usepackage{xcolor}&#10;\usepackage{ragged2e}&#10;\pagestyle{empty}&#10;\begin{document}&#10;&#10;\definecolor{Monred}{RGB}{172,0,0}&#10;\begin{center}&#10;\noindent Laminar \\&#10;flow&#10;\end{center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xcolor}&#10;\pagestyle{empty}&#10;\begin{document}&#10;&#10;\definecolor{Monred}{RGB}{172,0,0}&#10;&#10;$$h_0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2.2122"/>
  <p:tag name="LATEXADDIN" val="\documentclass{article}&#10;\usepackage{amsmath}&#10;\usepackage{xcolor}&#10;\pagestyle{empty}&#10;\begin{document}&#10;&#10;\definecolor{Monred}{RGB}{172,0,0}&#10;&#10;$$h_{Tank}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641.1699"/>
  <p:tag name="LATEXADDIN" val="\documentclass{article}&#10;\usepackage{amsmath}&#10;\usepackage{xcolor}&#10;\pagestyle{empty}&#10;\begin{document}&#10;&#10;\definecolor{Monred}{RGB}{172,0,0}&#10;&#10;$$\frac{h_{Tank}}{h_0} = \frac{1}{50}$$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554.1807"/>
  <p:tag name="LATEXADDIN" val="\documentclass{article}&#10;\usepackage{amsmath}&#10;\usepackage{xcolor}&#10;\pagestyle{empty}&#10;\begin{document}&#10;&#10;\definecolor{Monred}{RGB}{172,0,0}&#10;&#10;$$\frac{h_{Tank}}{h_0} = 1$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333.7083"/>
  <p:tag name="LATEXADDIN" val="\documentclass{article}&#10;\usepackage{amsmath}&#10;\usepackage{xcolor}&#10;\pagestyle{empty}&#10;\begin{document}&#10;&#10;\definecolor{Monred}{RGB}{172,0,0}&#10;&#10;\begin{center}&#10;Drain \\&#10;piping&#10;\end{center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50.6936"/>
  <p:tag name="LATEXADDIN" val="\documentclass{article}&#10;\usepackage{amsmath}&#10;\usepackage{xcolor}&#10;\pagestyle{empty}&#10;\begin{document}&#10;&#10;\definecolor{Monred}{RGB}{172,0,0}&#10;&#10;\begin{center}&#10;Pipe\\&#10;coupling&#10;\end{center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16.6854"/>
  <p:tag name="LATEXADDIN" val="\documentclass{article}&#10;\usepackage{amsmath}&#10;\usepackage{xcolor}&#10;\pagestyle{empty}&#10;\begin{document}&#10;&#10;\definecolor{Monred}{RGB}{172,0,0}&#10;&#10;\begin{center}&#10;Pipe stub&#10;\end{center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3350.581"/>
  <p:tag name="LATEXADDIN" val="\documentclass{article}&#10;\usepackage{amsmath}&#10;\usepackage{xcolor}&#10;\pagestyle{empty}&#10;\begin{document}&#10;&#10;\definecolor{Monred}{RGB}{172,0,0}&#10;&#10;&#10;$L_{Tank}$ is the length of the tank which goes the page.&#10;&#10;&#10;$K_e$ is the aggregate minor loss coefficient of the drain system.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05.2118"/>
  <p:tag name="LATEXADDIN" val="\documentclass{article}&#10;\usepackage{amsmath}&#10;\usepackage{xcolor}&#10;\pagestyle{empty}&#10;\begin{document}&#10;&#10;\definecolor{Monred}{RGB}{172,0,0}&#10;&#10;&#10;$$D_{Pipe}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335.958"/>
  <p:tag name="LATEXADDIN" val="\documentclass{article}&#10;\usepackage{amsmath}&#10;\usepackage{xcolor}&#10;\pagestyle{empty}&#10;\begin{document}&#10;&#10;\definecolor{Monred}{RGB}{172,0,0}&#10;&#10;&#10;$$H_{Tank}$$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529.4338"/>
  <p:tag name="LATEXADDIN" val="\documentclass{article}&#10;\usepackage{amsmath}&#10;\usepackage{xcolor}&#10;\usepackage{ragged2e}&#10;\pagestyle{empty}&#10;\begin{document}&#10;&#10;\definecolor{Monred}{RGB}{172,0,0}&#10;\begin{center}&#10;\noindent Turbulent\\&#10;flow&#10;\end{center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47.9565"/>
  <p:tag name="LATEXADDIN" val="\documentclass{article}&#10;\usepackage{amsmath}&#10;\usepackage{xcolor}&#10;\pagestyle{empty}&#10;\begin{document}&#10;&#10;\definecolor{Monred}{RGB}{172,0,0}&#10;&#10;&#10;$$W_{Tank}$$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664.4169"/>
  <p:tag name="LATEXADDIN" val="\documentclass{article}&#10;\usepackage{amsmath}&#10;\usepackage{xcolor}&#10;\pagestyle{empty}&#10;\begin{document}&#10;&#10;\definecolor{Monred}{RGB}{172,0,0}&#10;&#10;\noindent Transparent \\&#10;flexible tube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49.4563"/>
  <p:tag name="LATEXADDIN" val="\documentclass{article}&#10;\usepackage{amsmath}&#10;\usepackage{xcolor}&#10;\pagestyle{empty}&#10;\begin{document}&#10;&#10;\definecolor{Monred}{RGB}{172,0,0}&#10;&#10;Orifice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8.2152"/>
  <p:tag name="LATEXADDIN" val="\documentclass{article}&#10;\usepackage{amsmath}&#10;\usepackage{xcolor}&#10;\pagestyle{empty}&#10;\begin{document}&#10;&#10;\definecolor{Monred}{RGB}{172,0,0}&#10;&#10;Float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$$\Delta h$$&#10;&#10;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615.6731"/>
  <p:tag name="LATEXADDIN" val="\documentclass{article}&#10;\usepackage{amsmath}&#10;\usepackage{xcolor}&#10;\usepackage{ragged2e}&#10;\pagestyle{empty}&#10;\begin{document}&#10;&#10;\definecolor{Monred}{RGB}{172,0,0}&#10;&#10;\begin{center}&#10;Constant \\&#10;head orifice&#10;\end{center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1.691"/>
  <p:tag name="LATEXADDIN" val="\documentclass{article}&#10;\usepackage{amsmath}&#10;\usepackage{xcolor}&#10;\usepackage{ragged2e}&#10;\pagestyle{empty}&#10;\begin{document}&#10;&#10;\definecolor{Monred}{RGB}{172,0,0}&#10;&#10;\begin{center}&#10;Overflow \\&#10;pipe&#10;\end{center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8.6989"/>
  <p:tag name="ORIGINALWIDTH" val="3139.858"/>
  <p:tag name="LATEXADDIN" val="\documentclass{article}&#10;\usepackage{amsmath}&#10;\usepackage{xcolor}&#10;\pagestyle{empty}&#10;\begin{document}&#10;&#10;\definecolor{Monred}{RGB}{172,0,0}&#10;&#10;\noindent Dotted purple lines indicate control volumes \\&#10;Solid purple lines, arrows, and points indicate streamlines \\&#10;Dashed purple lines indicate reference elevations&#10;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09.1864"/>
  <p:tag name="LATEXADDIN" val="\documentclass{article}&#10;\usepackage{amsmath}&#10;\usepackage{xcolor}&#10;\usepackage{ragged2e}&#10;\pagestyle{empty}&#10;\begin{document}&#10;&#10;\definecolor{Monred}{RGB}{172,0,0}&#10;&#10;\begin{center}&#10;Overhead \\&#10;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18.7101"/>
  <p:tag name="LATEXADDIN" val="\documentclass{article}&#10;\usepackage{amsmath}&#10;\usepackage{xcolor}&#10;\usepackage{ragged2e}&#10;\pagestyle{empty}&#10;\begin{document}&#10;&#10;\definecolor{Monred}{RGB}{172,0,0}&#10;&#10;Pump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.4792"/>
  <p:tag name="LATEXADDIN" val="\documentclass{article}&#10;\usepackage{amsmath}&#10;\usepackage{xcolor}&#10;\pagestyle{empty}&#10;\begin{document}&#10;&#10;\definecolor{Monred}{RGB}{172,0,0}&#10;&#10;&#10;$$\Delta h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2339"/>
  <p:tag name="LATEXADDIN" val="\documentclass{article}&#10;\usepackage{amsmath}&#10;\usepackage{xcolor}&#10;\pagestyle{empty}&#10;\begin{document}&#10;&#10;\definecolor{Monred}{RGB}{172,0,0}&#10;&#10;$$&#10;h_L&#10;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8.4852"/>
  <p:tag name="LATEXADDIN" val="\documentclass{article}&#10;\usepackage{amsmath}&#10;\usepackage{xcolor}&#10;\pagestyle{empty}&#10;\begin{document}&#10;&#10;\definecolor{Monred}{RGB}{172,0,0}&#10;&#10;&#10;$$h_f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536.9329"/>
  <p:tag name="LATEXADDIN" val="\documentclass{article}&#10;\usepackage{amsmath}&#10;\usepackage{xcolor}&#10;\usepackage{ragged2e}&#10;\pagestyle{empty}&#10;\begin{document}&#10;&#10;\definecolor{Monred}{RGB}{172,0,0}&#10;&#10;\begin{center}&#10;Constant \\&#10;head tank&#10;\end{center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78.2152"/>
  <p:tag name="LATEXADDIN" val="\documentclass{article}&#10;\usepackage{amsmath}&#10;\usepackage{xcolor}&#10;\usepackage{ragged2e}&#10;\pagestyle{empty}&#10;\begin{document}&#10;&#10;\definecolor{Monred}{RGB}{172,0,0}&#10;&#10;\begin{center}&#10;Float \\&#10;valve&#10;\end{center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839.895"/>
  <p:tag name="LATEXADDIN" val="\documentclass{article}&#10;\usepackage{amsmath}&#10;\usepackage{xcolor}&#10;\usepackage{ragged2e}&#10;\pagestyle{empty}&#10;\begin{document}&#10;&#10;\definecolor{Monred}{RGB}{172,0,0}&#10;\textbf{&#10;\color{white}{&#10;\begin{center}&#10;Stock tank of \\&#10;coagulant&#10;\end{center}&#10;}&#10;}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50.6561"/>
  <p:tag name="LATEXADDIN" val="\documentclass{article}&#10;\usepackage{amsmath}&#10;\usepackage{xcolor}&#10;\usepackage{ragged2e}&#10;\pagestyle{empty}&#10;\begin{document}&#10;&#10;\definecolor{Monred}{RGB}{172,0,0}&#10;&#10;&#10;\begin{flushright}&#10;Lever \\&#10;counterweight&#10;\end{flushright}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lg" len="med"/>
          <a:tailEnd type="none" w="lg" len="med"/>
        </a:ln>
        <a:effectLst/>
      </a:spPr>
      <a:bodyPr anchor="ctr">
        <a:sp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11846</TotalTime>
  <Words>78</Words>
  <Application>Microsoft Office PowerPoint</Application>
  <PresentationFormat>Widescreen</PresentationFormat>
  <Paragraphs>26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280</cp:revision>
  <dcterms:created xsi:type="dcterms:W3CDTF">2018-04-01T13:05:30Z</dcterms:created>
  <dcterms:modified xsi:type="dcterms:W3CDTF">2018-07-03T02:20:59Z</dcterms:modified>
</cp:coreProperties>
</file>